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8" r:id="rId2"/>
    <p:sldId id="319" r:id="rId3"/>
    <p:sldId id="323" r:id="rId4"/>
    <p:sldId id="322" r:id="rId5"/>
    <p:sldId id="324" r:id="rId6"/>
    <p:sldId id="325" r:id="rId7"/>
    <p:sldId id="326" r:id="rId8"/>
    <p:sldId id="327" r:id="rId9"/>
    <p:sldId id="328" r:id="rId10"/>
    <p:sldId id="330" r:id="rId11"/>
    <p:sldId id="333" r:id="rId12"/>
    <p:sldId id="331" r:id="rId13"/>
    <p:sldId id="335" r:id="rId14"/>
    <p:sldId id="321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520D0"/>
    <a:srgbClr val="94949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5" autoAdjust="0"/>
    <p:restoredTop sz="98403" autoAdjust="0"/>
  </p:normalViewPr>
  <p:slideViewPr>
    <p:cSldViewPr>
      <p:cViewPr>
        <p:scale>
          <a:sx n="100" d="100"/>
          <a:sy n="100" d="100"/>
        </p:scale>
        <p:origin x="-782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B138612-1FBE-475B-8219-2E29FDA50B2E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269AEAB-99CF-4C23-99A8-A131A2830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0903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69AEAB-99CF-4C23-99A8-A131A283030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F2C9-D5D8-43DF-AE0D-548061437F81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EA33C-79AA-4585-BF99-11D51F3E9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1139-EECB-4FC6-B89C-A5F9A677700A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DA56F-328D-4400-B65F-53E126CB69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408F-B7FE-4CA1-9B06-7B867706AB66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B4847-4F0E-4D46-B184-E4B0841F27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BC4AD-7FF3-40B1-B29A-8D2B8D71B69E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73B79-3C69-43AC-ABCB-83E6FAAF8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2F001-C11F-4152-AE7C-7096FD8BD2D1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1F766-0F51-4A18-91AE-91D552DA2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143D9-7640-4CBD-9BE8-57EE5CC9507E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1283E-6B0A-4799-B121-DC6CCE6F6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B781E-FFE7-47E7-8EC6-B8657291C5FB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06A38-BAC1-40EF-A04B-F09663AB6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8FC38-7C50-4761-938D-8325745A944E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15782-5D7E-45A7-B233-E25BF00E9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7A0F0-0E51-4C21-93FA-0C533F2540D6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FD08A-5D33-4F43-8315-4D4104948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0E07F-085F-4BF4-860C-329A22494CC1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FDB73-2DD6-43E0-9C06-A89076382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4E664-3A56-4CEF-9FFD-269A33AA2E6F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C367E-B275-4459-8873-B06AF6AB0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AIPG Master Presentation Template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16301CA-018F-4D31-9E80-BEF39C2E7635}" type="datetimeFigureOut">
              <a:rPr lang="en-US"/>
              <a:pPr>
                <a:defRPr/>
              </a:pPr>
              <a:t>12/23/2017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ED895DB-7865-4E3D-A4B3-4C880CC28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28596" y="142852"/>
            <a:ext cx="8429684" cy="10001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457200" y="3571876"/>
            <a:ext cx="471462" cy="2554287"/>
          </a:xfrm>
        </p:spPr>
        <p:txBody>
          <a:bodyPr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5121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cxnSp>
        <p:nvCxnSpPr>
          <p:cNvPr id="11" name="直接连接符 10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 descr="p23-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3050"/>
            <a:ext cx="9144000" cy="378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536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357298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en-US" altLang="zh-CN" sz="1600" dirty="0" smtClean="0"/>
              <a:t>1</a:t>
            </a:r>
            <a:r>
              <a:rPr lang="zh-CN" altLang="en-US" sz="1600" dirty="0" smtClean="0"/>
              <a:t>、</a:t>
            </a:r>
            <a:r>
              <a:rPr lang="zh-CN" altLang="en-US" sz="1600" b="1" dirty="0" smtClean="0"/>
              <a:t>拆卸座椅 </a:t>
            </a:r>
            <a:r>
              <a:rPr lang="en-US" altLang="zh-CN" sz="1600" b="1" dirty="0" smtClean="0"/>
              <a:t>Tearing down the seat</a:t>
            </a:r>
          </a:p>
          <a:p>
            <a:pPr fontAlgn="auto">
              <a:lnSpc>
                <a:spcPct val="80000"/>
              </a:lnSpc>
              <a:defRPr/>
            </a:pP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en-US" altLang="zh-CN" sz="1400" noProof="1" smtClean="0"/>
              <a:t>      1.</a:t>
            </a:r>
            <a:r>
              <a:rPr lang="zh-CN" altLang="en-US" sz="1400" noProof="1" smtClean="0"/>
              <a:t>对座椅整体外观拍照  塑料护板卡钉安装位置 螺栓装配孔位等细节进行拍照记录  </a:t>
            </a: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en-US" altLang="zh-CN" sz="1400" noProof="1" smtClean="0"/>
              <a:t>         Taking photos  about seats’details of overall appearance ,thelocation of  plastic sheeting cardin  and pilot hole.</a:t>
            </a:r>
            <a:endParaRPr lang="zh-CN" altLang="en-US" sz="1400" noProof="1" smtClean="0"/>
          </a:p>
          <a:p>
            <a:pPr fontAlgn="auto">
              <a:lnSpc>
                <a:spcPct val="80000"/>
              </a:lnSpc>
              <a:defRPr/>
            </a:pP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zh-CN" altLang="en-US" sz="1400" noProof="1" smtClean="0"/>
              <a:t>       2.对拆卸好的皮套外观件归置在专用区域   以免划伤 皮套弄脏。</a:t>
            </a: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en-US" altLang="zh-CN" sz="1400" noProof="1" smtClean="0"/>
              <a:t>         In order to scratch and pollute the leather sheath  ,we should  put them on speciliza  area.</a:t>
            </a:r>
            <a:endParaRPr lang="zh-CN" altLang="en-US" sz="1400" noProof="1" smtClean="0"/>
          </a:p>
          <a:p>
            <a:pPr fontAlgn="auto">
              <a:lnSpc>
                <a:spcPct val="80000"/>
              </a:lnSpc>
              <a:defRPr/>
            </a:pP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zh-CN" altLang="en-US" sz="1400" noProof="1" smtClean="0"/>
              <a:t>       3.测量滑轨安装支脚的间距，做好记录</a:t>
            </a: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en-US" altLang="zh-CN" sz="1400" noProof="1" smtClean="0"/>
              <a:t>         Figuring out installment  space of  stand bar of slide way  and make  record.</a:t>
            </a:r>
            <a:endParaRPr lang="zh-CN" altLang="en-US" sz="1400" noProof="1" smtClean="0"/>
          </a:p>
          <a:p>
            <a:pPr fontAlgn="auto">
              <a:lnSpc>
                <a:spcPct val="80000"/>
              </a:lnSpc>
              <a:defRPr/>
            </a:pP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zh-CN" altLang="en-US" sz="1400" noProof="1" smtClean="0"/>
              <a:t>       4</a:t>
            </a:r>
            <a:r>
              <a:rPr lang="en-US" altLang="zh-CN" sz="1400" noProof="1" smtClean="0"/>
              <a:t>.</a:t>
            </a:r>
            <a:r>
              <a:rPr lang="zh-CN" altLang="en-US" sz="1400" noProof="1" smtClean="0"/>
              <a:t>确定改装方案后拆除滑轨手动解锁、锁止机构</a:t>
            </a: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en-US" altLang="zh-CN" sz="1400" noProof="1" smtClean="0"/>
              <a:t>         Tearing  town  organization of    manual  deblocking  and look after  making  sure  the modification plan</a:t>
            </a:r>
            <a:endParaRPr lang="zh-CN" altLang="en-US" sz="1400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14876" y="1357298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en-US" altLang="zh-CN" sz="1600" b="1" dirty="0" smtClean="0"/>
              <a:t>Tearing down the skeleton  like this</a:t>
            </a:r>
            <a:endParaRPr lang="zh-CN" altLang="en-US" sz="1600" b="1" dirty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9" name="图片 8" descr="微信图片_20171207091212"/>
          <p:cNvPicPr/>
          <p:nvPr/>
        </p:nvPicPr>
        <p:blipFill>
          <a:blip r:embed="rId3"/>
          <a:stretch>
            <a:fillRect/>
          </a:stretch>
        </p:blipFill>
        <p:spPr>
          <a:xfrm>
            <a:off x="4929190" y="1928802"/>
            <a:ext cx="3248025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142984"/>
            <a:ext cx="8429684" cy="5214974"/>
          </a:xfrm>
        </p:spPr>
        <p:txBody>
          <a:bodyPr/>
          <a:lstStyle/>
          <a:p>
            <a:pPr>
              <a:buNone/>
            </a:pPr>
            <a:r>
              <a:rPr lang="en-US" altLang="zh-CN" sz="1600" b="1" dirty="0" smtClean="0">
                <a:ea typeface="宋体" charset="-122"/>
              </a:rPr>
              <a:t>2</a:t>
            </a:r>
            <a:r>
              <a:rPr lang="zh-CN" altLang="en-US" sz="1600" b="1" dirty="0" smtClean="0"/>
              <a:t>、</a:t>
            </a:r>
            <a:r>
              <a:rPr lang="zh-CN" altLang="en-US" sz="1600" b="1" dirty="0" smtClean="0">
                <a:ea typeface="宋体" charset="-122"/>
              </a:rPr>
              <a:t>检查所收到配件是否齐全 </a:t>
            </a:r>
            <a:r>
              <a:rPr lang="en-US" altLang="zh-CN" sz="1600" b="1" dirty="0" smtClean="0">
                <a:ea typeface="宋体" charset="-122"/>
              </a:rPr>
              <a:t>Checking whether  the body kits  are integrity  that received</a:t>
            </a:r>
            <a:endParaRPr lang="en-US" altLang="zh-CN" sz="1400" b="1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19457" name="Picture 1" descr="C:\Users\Admin\AppData\Roaming\Tencent\Users\364919147\QQ\WinTemp\RichOle\%V6{]SP5@8~7[`US0IDWAC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2138371" y="647655"/>
            <a:ext cx="4724383" cy="6858049"/>
          </a:xfrm>
          <a:prstGeom prst="rect">
            <a:avLst/>
          </a:prstGeom>
          <a:noFill/>
        </p:spPr>
      </p:pic>
      <p:sp>
        <p:nvSpPr>
          <p:cNvPr id="18" name="圆角矩形标注 17"/>
          <p:cNvSpPr/>
          <p:nvPr/>
        </p:nvSpPr>
        <p:spPr>
          <a:xfrm>
            <a:off x="5214942" y="1643050"/>
            <a:ext cx="1500198" cy="571504"/>
          </a:xfrm>
          <a:prstGeom prst="wedgeRoundRectCallout">
            <a:avLst>
              <a:gd name="adj1" fmla="val -26928"/>
              <a:gd name="adj2" fmla="val 101166"/>
              <a:gd name="adj3" fmla="val 16667"/>
            </a:avLst>
          </a:prstGeom>
          <a:solidFill>
            <a:schemeClr val="bg1"/>
          </a:solidFill>
          <a:ln>
            <a:solidFill>
              <a:srgbClr val="352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rgbClr val="7030A0"/>
                </a:solidFill>
              </a:rPr>
              <a:t>滑移机构</a:t>
            </a:r>
            <a:r>
              <a:rPr lang="en-US" altLang="zh-CN" sz="1200" noProof="1" smtClean="0">
                <a:solidFill>
                  <a:srgbClr val="7030A0"/>
                </a:solidFill>
              </a:rPr>
              <a:t>electrical equipment  organization of slip</a:t>
            </a:r>
            <a:endParaRPr lang="zh-CN" altLang="en-US" sz="1200" dirty="0">
              <a:solidFill>
                <a:srgbClr val="7030A0"/>
              </a:solidFill>
            </a:endParaRPr>
          </a:p>
        </p:txBody>
      </p:sp>
      <p:sp>
        <p:nvSpPr>
          <p:cNvPr id="19" name="圆角矩形标注 18"/>
          <p:cNvSpPr/>
          <p:nvPr/>
        </p:nvSpPr>
        <p:spPr>
          <a:xfrm>
            <a:off x="1214414" y="2000240"/>
            <a:ext cx="1347798" cy="612648"/>
          </a:xfrm>
          <a:prstGeom prst="wedgeRoundRectCallout">
            <a:avLst>
              <a:gd name="adj1" fmla="val 56057"/>
              <a:gd name="adj2" fmla="val 97326"/>
              <a:gd name="adj3" fmla="val 16667"/>
            </a:avLst>
          </a:prstGeom>
          <a:solidFill>
            <a:schemeClr val="bg1"/>
          </a:solidFill>
          <a:ln>
            <a:solidFill>
              <a:srgbClr val="352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rgbClr val="7030A0"/>
                </a:solidFill>
              </a:rPr>
              <a:t>开关面板线束</a:t>
            </a:r>
            <a:r>
              <a:rPr lang="en-US" altLang="zh-CN" sz="1200" dirty="0" smtClean="0">
                <a:solidFill>
                  <a:srgbClr val="7030A0"/>
                </a:solidFill>
              </a:rPr>
              <a:t>Switch panel wire harness</a:t>
            </a:r>
            <a:endParaRPr lang="zh-CN" altLang="en-US" sz="1200" dirty="0">
              <a:solidFill>
                <a:srgbClr val="7030A0"/>
              </a:solidFill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1071538" y="5857892"/>
            <a:ext cx="1624026" cy="612648"/>
          </a:xfrm>
          <a:prstGeom prst="wedgeRoundRectCallout">
            <a:avLst>
              <a:gd name="adj1" fmla="val 47671"/>
              <a:gd name="adj2" fmla="val -110386"/>
              <a:gd name="adj3" fmla="val 16667"/>
            </a:avLst>
          </a:prstGeom>
          <a:solidFill>
            <a:schemeClr val="bg1"/>
          </a:solidFill>
          <a:ln>
            <a:solidFill>
              <a:srgbClr val="352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 smtClean="0">
                <a:solidFill>
                  <a:srgbClr val="7030A0"/>
                </a:solidFill>
              </a:rPr>
              <a:t>靠背调角器组件</a:t>
            </a:r>
            <a:r>
              <a:rPr lang="en-US" altLang="zh-CN" sz="1200" dirty="0" smtClean="0">
                <a:solidFill>
                  <a:srgbClr val="7030A0"/>
                </a:solidFill>
              </a:rPr>
              <a:t>The back of the rector component</a:t>
            </a:r>
            <a:endParaRPr lang="zh-CN" altLang="en-US" sz="1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142984"/>
            <a:ext cx="8358246" cy="4525963"/>
          </a:xfrm>
        </p:spPr>
        <p:txBody>
          <a:bodyPr/>
          <a:lstStyle/>
          <a:p>
            <a:pPr>
              <a:buNone/>
            </a:pPr>
            <a:r>
              <a:rPr lang="en-US" altLang="zh-CN" sz="1600" b="1" dirty="0" smtClean="0"/>
              <a:t>3</a:t>
            </a:r>
            <a:r>
              <a:rPr lang="zh-CN" altLang="en-US" sz="1600" b="1" dirty="0" smtClean="0"/>
              <a:t>、靠背切割</a:t>
            </a:r>
            <a:r>
              <a:rPr lang="en-US" altLang="zh-CN" sz="1600" b="1" dirty="0" smtClean="0"/>
              <a:t>, </a:t>
            </a:r>
            <a:r>
              <a:rPr lang="zh-CN" altLang="en-US" sz="1600" b="1" dirty="0" smtClean="0"/>
              <a:t>底座切割</a:t>
            </a:r>
            <a:r>
              <a:rPr lang="en-US" altLang="zh-CN" sz="1600" b="1" dirty="0" smtClean="0"/>
              <a:t>   </a:t>
            </a:r>
            <a:r>
              <a:rPr lang="en-US" sz="1600" b="1" dirty="0" smtClean="0"/>
              <a:t>The cut of back and base as shown in the picture one</a:t>
            </a:r>
            <a:endParaRPr lang="zh-CN" altLang="en-US" sz="1600" b="1" dirty="0" smtClean="0"/>
          </a:p>
          <a:p>
            <a:pPr>
              <a:buNone/>
            </a:pPr>
            <a:endParaRPr lang="en-US" altLang="zh-CN" sz="1600" b="1" dirty="0" smtClean="0"/>
          </a:p>
          <a:p>
            <a:pPr fontAlgn="auto">
              <a:lnSpc>
                <a:spcPct val="80000"/>
              </a:lnSpc>
              <a:defRPr/>
            </a:pPr>
            <a:endParaRPr lang="en-US" altLang="zh-CN" sz="1400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en-US" altLang="zh-CN" sz="1400" noProof="1" smtClean="0"/>
              <a:t>     </a:t>
            </a:r>
            <a:endParaRPr lang="zh-CN" altLang="en-US" sz="1400" dirty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16" name="图片 15" descr="595370866539983693"/>
          <p:cNvPicPr/>
          <p:nvPr/>
        </p:nvPicPr>
        <p:blipFill>
          <a:blip r:embed="rId3"/>
          <a:stretch>
            <a:fillRect/>
          </a:stretch>
        </p:blipFill>
        <p:spPr>
          <a:xfrm>
            <a:off x="1285852" y="1643050"/>
            <a:ext cx="3000396" cy="2357454"/>
          </a:xfrm>
          <a:prstGeom prst="rect">
            <a:avLst/>
          </a:prstGeom>
        </p:spPr>
      </p:pic>
      <p:pic>
        <p:nvPicPr>
          <p:cNvPr id="17" name="图片 16" descr="835665709672489265"/>
          <p:cNvPicPr/>
          <p:nvPr/>
        </p:nvPicPr>
        <p:blipFill>
          <a:blip r:embed="rId4"/>
          <a:stretch>
            <a:fillRect/>
          </a:stretch>
        </p:blipFill>
        <p:spPr>
          <a:xfrm>
            <a:off x="1285852" y="4143380"/>
            <a:ext cx="3000396" cy="2286016"/>
          </a:xfrm>
          <a:prstGeom prst="rect">
            <a:avLst/>
          </a:prstGeom>
        </p:spPr>
      </p:pic>
      <p:pic>
        <p:nvPicPr>
          <p:cNvPr id="18" name="图片 17" descr="215682045165876994"/>
          <p:cNvPicPr/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5072066" y="1643050"/>
            <a:ext cx="2714644" cy="2357454"/>
          </a:xfrm>
          <a:prstGeom prst="rect">
            <a:avLst/>
          </a:prstGeom>
        </p:spPr>
      </p:pic>
      <p:pic>
        <p:nvPicPr>
          <p:cNvPr id="20" name="图片 19" descr="871985792714768624"/>
          <p:cNvPicPr/>
          <p:nvPr/>
        </p:nvPicPr>
        <p:blipFill>
          <a:blip r:embed="rId6"/>
          <a:stretch>
            <a:fillRect/>
          </a:stretch>
        </p:blipFill>
        <p:spPr>
          <a:xfrm>
            <a:off x="5072066" y="4143380"/>
            <a:ext cx="2714644" cy="2214578"/>
          </a:xfrm>
          <a:prstGeom prst="rect">
            <a:avLst/>
          </a:prstGeom>
        </p:spPr>
      </p:pic>
      <p:sp>
        <p:nvSpPr>
          <p:cNvPr id="22" name="圆角矩形标注 21"/>
          <p:cNvSpPr/>
          <p:nvPr/>
        </p:nvSpPr>
        <p:spPr>
          <a:xfrm>
            <a:off x="7143768" y="4071942"/>
            <a:ext cx="1143008" cy="500066"/>
          </a:xfrm>
          <a:prstGeom prst="wedgeRoundRectCallout">
            <a:avLst>
              <a:gd name="adj1" fmla="val -103376"/>
              <a:gd name="adj2" fmla="val 46331"/>
              <a:gd name="adj3" fmla="val 16667"/>
            </a:avLst>
          </a:prstGeom>
          <a:solidFill>
            <a:schemeClr val="bg1"/>
          </a:solidFill>
          <a:ln>
            <a:solidFill>
              <a:srgbClr val="352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 smtClean="0">
                <a:solidFill>
                  <a:srgbClr val="7030A0"/>
                </a:solidFill>
              </a:rPr>
              <a:t>Main driving position</a:t>
            </a:r>
            <a:endParaRPr lang="zh-CN" altLang="en-US" sz="1200" dirty="0">
              <a:solidFill>
                <a:srgbClr val="7030A0"/>
              </a:solidFill>
            </a:endParaRPr>
          </a:p>
        </p:txBody>
      </p:sp>
      <p:sp>
        <p:nvSpPr>
          <p:cNvPr id="23" name="圆角矩形标注 22"/>
          <p:cNvSpPr/>
          <p:nvPr/>
        </p:nvSpPr>
        <p:spPr>
          <a:xfrm>
            <a:off x="7358082" y="5072074"/>
            <a:ext cx="1143008" cy="571504"/>
          </a:xfrm>
          <a:prstGeom prst="wedgeRoundRectCallout">
            <a:avLst>
              <a:gd name="adj1" fmla="val -103376"/>
              <a:gd name="adj2" fmla="val 46331"/>
              <a:gd name="adj3" fmla="val 16667"/>
            </a:avLst>
          </a:prstGeom>
          <a:solidFill>
            <a:schemeClr val="bg1"/>
          </a:solidFill>
          <a:ln>
            <a:solidFill>
              <a:srgbClr val="352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 smtClean="0">
                <a:solidFill>
                  <a:srgbClr val="7030A0"/>
                </a:solidFill>
              </a:rPr>
              <a:t>Deputy driving position</a:t>
            </a:r>
            <a:endParaRPr lang="zh-CN" altLang="en-US" sz="1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071546"/>
            <a:ext cx="8358246" cy="428628"/>
          </a:xfrm>
        </p:spPr>
        <p:txBody>
          <a:bodyPr/>
          <a:lstStyle/>
          <a:p>
            <a:pPr>
              <a:buNone/>
            </a:pPr>
            <a:r>
              <a:rPr lang="en-US" altLang="zh-CN" sz="1600" dirty="0" smtClean="0"/>
              <a:t>4</a:t>
            </a:r>
            <a:r>
              <a:rPr lang="zh-CN" altLang="en-US" sz="1600" dirty="0" smtClean="0"/>
              <a:t>、磨滑轨 焊支架  </a:t>
            </a:r>
            <a:r>
              <a:rPr lang="en-US" sz="1600" dirty="0" smtClean="0"/>
              <a:t>  Grinding slide way  Welding stents </a:t>
            </a:r>
            <a:endParaRPr lang="zh-CN" altLang="en-US" sz="1600" dirty="0" smtClean="0"/>
          </a:p>
          <a:p>
            <a:pPr>
              <a:buNone/>
            </a:pPr>
            <a:endParaRPr lang="zh-CN" altLang="en-US" sz="1600" b="1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宋体" pitchFamily="2" charset="-122"/>
            </a:endParaRPr>
          </a:p>
          <a:p>
            <a:pPr>
              <a:buNone/>
            </a:pPr>
            <a:endParaRPr lang="en-US" altLang="zh-CN" sz="1600" b="1" dirty="0" smtClean="0"/>
          </a:p>
          <a:p>
            <a:pPr fontAlgn="auto">
              <a:lnSpc>
                <a:spcPct val="80000"/>
              </a:lnSpc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18" name="图片 17" descr="725654888872173287"/>
          <p:cNvPicPr/>
          <p:nvPr/>
        </p:nvPicPr>
        <p:blipFill>
          <a:blip r:embed="rId3"/>
          <a:stretch>
            <a:fillRect/>
          </a:stretch>
        </p:blipFill>
        <p:spPr>
          <a:xfrm>
            <a:off x="928662" y="1785926"/>
            <a:ext cx="3390900" cy="4521200"/>
          </a:xfrm>
          <a:prstGeom prst="rect">
            <a:avLst/>
          </a:prstGeom>
        </p:spPr>
      </p:pic>
      <p:pic>
        <p:nvPicPr>
          <p:cNvPr id="19" name="图片 18" descr="329970546244931592"/>
          <p:cNvPicPr/>
          <p:nvPr/>
        </p:nvPicPr>
        <p:blipFill>
          <a:blip r:embed="rId4"/>
          <a:stretch>
            <a:fillRect/>
          </a:stretch>
        </p:blipFill>
        <p:spPr>
          <a:xfrm>
            <a:off x="4929190" y="1785926"/>
            <a:ext cx="3357586" cy="2000264"/>
          </a:xfrm>
          <a:prstGeom prst="rect">
            <a:avLst/>
          </a:prstGeom>
        </p:spPr>
      </p:pic>
      <p:pic>
        <p:nvPicPr>
          <p:cNvPr id="20" name="图片 19" descr="8617862089495490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29190" y="4000505"/>
            <a:ext cx="3357586" cy="2214578"/>
          </a:xfrm>
          <a:prstGeom prst="rect">
            <a:avLst/>
          </a:prstGeom>
        </p:spPr>
      </p:pic>
      <p:sp>
        <p:nvSpPr>
          <p:cNvPr id="22" name="弧形 21"/>
          <p:cNvSpPr/>
          <p:nvPr/>
        </p:nvSpPr>
        <p:spPr>
          <a:xfrm rot="2217941">
            <a:off x="7030883" y="2693534"/>
            <a:ext cx="582960" cy="532207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rot="2217941">
            <a:off x="1819752" y="3042378"/>
            <a:ext cx="913416" cy="893045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2217941">
            <a:off x="2536039" y="3895435"/>
            <a:ext cx="900079" cy="894928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 rot="2217941">
            <a:off x="6530817" y="2764972"/>
            <a:ext cx="582960" cy="532207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142984"/>
            <a:ext cx="8358246" cy="4525963"/>
          </a:xfrm>
        </p:spPr>
        <p:txBody>
          <a:bodyPr/>
          <a:lstStyle/>
          <a:p>
            <a:pPr>
              <a:buNone/>
            </a:pPr>
            <a:r>
              <a:rPr lang="en-US" altLang="zh-CN" sz="1600" b="1" dirty="0" smtClean="0">
                <a:ea typeface="宋体" charset="-122"/>
              </a:rPr>
              <a:t>5</a:t>
            </a:r>
            <a:r>
              <a:rPr lang="zh-CN" altLang="en-US" sz="1600" dirty="0" smtClean="0"/>
              <a:t>、</a:t>
            </a:r>
            <a:r>
              <a:rPr lang="zh-CN" altLang="en-US" sz="1600" b="1" dirty="0" smtClean="0"/>
              <a:t>组装机构</a:t>
            </a:r>
            <a:r>
              <a:rPr lang="en-US" altLang="zh-CN" sz="1600" b="1" dirty="0" smtClean="0"/>
              <a:t>,</a:t>
            </a:r>
            <a:r>
              <a:rPr lang="zh-CN" altLang="en-US" sz="1600" b="1" dirty="0" smtClean="0"/>
              <a:t>按装螺丝  </a:t>
            </a:r>
            <a:r>
              <a:rPr lang="en-US" altLang="zh-CN" sz="1600" b="1" dirty="0" smtClean="0"/>
              <a:t>Fix assembly, Fix screw</a:t>
            </a:r>
            <a:endParaRPr lang="zh-CN" altLang="en-US" sz="1600" b="1" dirty="0" smtClean="0"/>
          </a:p>
          <a:p>
            <a:pPr>
              <a:buNone/>
            </a:pPr>
            <a:endParaRPr lang="en-US" altLang="zh-CN" sz="1400" b="1" noProof="1" smtClean="0"/>
          </a:p>
          <a:p>
            <a:pPr fontAlgn="auto">
              <a:lnSpc>
                <a:spcPct val="80000"/>
              </a:lnSpc>
              <a:buNone/>
              <a:defRPr/>
            </a:pPr>
            <a:r>
              <a:rPr lang="en-US" altLang="zh-CN" sz="1400" noProof="1" smtClean="0"/>
              <a:t>      </a:t>
            </a:r>
            <a:endParaRPr lang="zh-CN" altLang="en-US" sz="1400" dirty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17" name="图片 16" descr="534731355923311921"/>
          <p:cNvPicPr/>
          <p:nvPr/>
        </p:nvPicPr>
        <p:blipFill>
          <a:blip r:embed="rId3"/>
          <a:stretch>
            <a:fillRect/>
          </a:stretch>
        </p:blipFill>
        <p:spPr>
          <a:xfrm rot="5400000">
            <a:off x="-428661" y="2571744"/>
            <a:ext cx="4929223" cy="3071834"/>
          </a:xfrm>
          <a:prstGeom prst="rect">
            <a:avLst/>
          </a:prstGeom>
        </p:spPr>
      </p:pic>
      <p:pic>
        <p:nvPicPr>
          <p:cNvPr id="18" name="图片 17" descr="354974348648491122"/>
          <p:cNvPicPr/>
          <p:nvPr/>
        </p:nvPicPr>
        <p:blipFill>
          <a:blip r:embed="rId4"/>
          <a:stretch>
            <a:fillRect/>
          </a:stretch>
        </p:blipFill>
        <p:spPr>
          <a:xfrm rot="10800000">
            <a:off x="3929058" y="1643050"/>
            <a:ext cx="2475230" cy="1856740"/>
          </a:xfrm>
          <a:prstGeom prst="rect">
            <a:avLst/>
          </a:prstGeom>
        </p:spPr>
      </p:pic>
      <p:pic>
        <p:nvPicPr>
          <p:cNvPr id="19" name="图片 18" descr="120286445200000706"/>
          <p:cNvPicPr/>
          <p:nvPr/>
        </p:nvPicPr>
        <p:blipFill>
          <a:blip r:embed="rId5"/>
          <a:stretch>
            <a:fillRect/>
          </a:stretch>
        </p:blipFill>
        <p:spPr>
          <a:xfrm>
            <a:off x="6572264" y="1643050"/>
            <a:ext cx="2447925" cy="1836420"/>
          </a:xfrm>
          <a:prstGeom prst="rect">
            <a:avLst/>
          </a:prstGeom>
        </p:spPr>
      </p:pic>
      <p:pic>
        <p:nvPicPr>
          <p:cNvPr id="20" name="图片 19" descr="122527996679619351"/>
          <p:cNvPicPr/>
          <p:nvPr/>
        </p:nvPicPr>
        <p:blipFill>
          <a:blip r:embed="rId6"/>
          <a:stretch>
            <a:fillRect/>
          </a:stretch>
        </p:blipFill>
        <p:spPr>
          <a:xfrm>
            <a:off x="3929058" y="3571877"/>
            <a:ext cx="5072098" cy="2928958"/>
          </a:xfrm>
          <a:prstGeom prst="rect">
            <a:avLst/>
          </a:prstGeom>
        </p:spPr>
      </p:pic>
      <p:sp>
        <p:nvSpPr>
          <p:cNvPr id="21" name="弧形 20"/>
          <p:cNvSpPr/>
          <p:nvPr/>
        </p:nvSpPr>
        <p:spPr>
          <a:xfrm rot="2217941">
            <a:off x="7316634" y="2264906"/>
            <a:ext cx="582960" cy="532207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/>
          <p:cNvSpPr/>
          <p:nvPr/>
        </p:nvSpPr>
        <p:spPr>
          <a:xfrm rot="2217941">
            <a:off x="5173495" y="2050592"/>
            <a:ext cx="582960" cy="532207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rot="4585564">
            <a:off x="6593500" y="4253348"/>
            <a:ext cx="1314852" cy="985325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142984"/>
            <a:ext cx="8286808" cy="642942"/>
          </a:xfrm>
        </p:spPr>
        <p:txBody>
          <a:bodyPr/>
          <a:lstStyle/>
          <a:p>
            <a:pPr>
              <a:buNone/>
              <a:defRPr/>
            </a:pPr>
            <a:r>
              <a:rPr lang="en-US" altLang="zh-CN" sz="1600" b="1" dirty="0" smtClean="0">
                <a:ea typeface="宋体" charset="-122"/>
              </a:rPr>
              <a:t>5</a:t>
            </a:r>
            <a:r>
              <a:rPr lang="zh-CN" altLang="en-US" sz="1600" dirty="0" smtClean="0"/>
              <a:t>、</a:t>
            </a:r>
            <a:r>
              <a:rPr lang="zh-CN" altLang="en-US" sz="1600" b="1" dirty="0" smtClean="0"/>
              <a:t>组装机构</a:t>
            </a:r>
            <a:r>
              <a:rPr lang="en-US" altLang="zh-CN" sz="1600" b="1" dirty="0" smtClean="0"/>
              <a:t>,</a:t>
            </a:r>
            <a:r>
              <a:rPr lang="zh-CN" altLang="en-US" sz="1600" b="1" dirty="0" smtClean="0"/>
              <a:t>按装螺丝  </a:t>
            </a:r>
            <a:r>
              <a:rPr lang="en-US" altLang="zh-CN" sz="1600" b="1" dirty="0" smtClean="0"/>
              <a:t>Fix assembly, Fix screw</a:t>
            </a:r>
            <a:endParaRPr lang="zh-CN" altLang="en-US" sz="1600" b="1" dirty="0" smtClean="0"/>
          </a:p>
          <a:p>
            <a:pPr>
              <a:buFont typeface="Arial" pitchFamily="34" charset="0"/>
              <a:buNone/>
              <a:defRPr/>
            </a:pPr>
            <a:endParaRPr lang="zh-CN" altLang="en-US" sz="1600" b="1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fontAlgn="auto">
              <a:lnSpc>
                <a:spcPct val="80000"/>
              </a:lnSpc>
              <a:buNone/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sp>
        <p:nvSpPr>
          <p:cNvPr id="14" name="弧形 13"/>
          <p:cNvSpPr/>
          <p:nvPr/>
        </p:nvSpPr>
        <p:spPr>
          <a:xfrm rot="2217941">
            <a:off x="2850725" y="4207637"/>
            <a:ext cx="857256" cy="1214446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448144950634624449"/>
          <p:cNvPicPr/>
          <p:nvPr/>
        </p:nvPicPr>
        <p:blipFill>
          <a:blip r:embed="rId3"/>
          <a:stretch>
            <a:fillRect/>
          </a:stretch>
        </p:blipFill>
        <p:spPr>
          <a:xfrm>
            <a:off x="428596" y="1857364"/>
            <a:ext cx="4000528" cy="4000528"/>
          </a:xfrm>
          <a:prstGeom prst="rect">
            <a:avLst/>
          </a:prstGeom>
        </p:spPr>
      </p:pic>
      <p:pic>
        <p:nvPicPr>
          <p:cNvPr id="19" name="图片 18" descr="480934494012482764"/>
          <p:cNvPicPr/>
          <p:nvPr/>
        </p:nvPicPr>
        <p:blipFill>
          <a:blip r:embed="rId4"/>
          <a:stretch>
            <a:fillRect/>
          </a:stretch>
        </p:blipFill>
        <p:spPr>
          <a:xfrm>
            <a:off x="4857752" y="1928802"/>
            <a:ext cx="3571900" cy="3929090"/>
          </a:xfrm>
          <a:prstGeom prst="rect">
            <a:avLst/>
          </a:prstGeom>
        </p:spPr>
      </p:pic>
      <p:sp>
        <p:nvSpPr>
          <p:cNvPr id="20" name="弧形 19"/>
          <p:cNvSpPr/>
          <p:nvPr/>
        </p:nvSpPr>
        <p:spPr>
          <a:xfrm rot="2217941">
            <a:off x="6292825" y="1776068"/>
            <a:ext cx="582960" cy="848556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弧形 20"/>
          <p:cNvSpPr/>
          <p:nvPr/>
        </p:nvSpPr>
        <p:spPr>
          <a:xfrm rot="2217941">
            <a:off x="6173627" y="5061019"/>
            <a:ext cx="582960" cy="532207"/>
          </a:xfrm>
          <a:prstGeom prst="arc">
            <a:avLst>
              <a:gd name="adj1" fmla="val 3617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214422"/>
            <a:ext cx="8286808" cy="785818"/>
          </a:xfrm>
        </p:spPr>
        <p:txBody>
          <a:bodyPr/>
          <a:lstStyle/>
          <a:p>
            <a:pPr>
              <a:buNone/>
            </a:pPr>
            <a:r>
              <a:rPr lang="en-US" altLang="zh-CN" sz="1600" b="1" dirty="0" smtClean="0"/>
              <a:t>6</a:t>
            </a:r>
            <a:r>
              <a:rPr lang="zh-CN" altLang="en-US" sz="1600" b="1" dirty="0" smtClean="0"/>
              <a:t>、调角器焊接 </a:t>
            </a:r>
            <a:r>
              <a:rPr lang="en-US" sz="1600" b="1" dirty="0" smtClean="0"/>
              <a:t>Angle adjuster welding </a:t>
            </a:r>
            <a:endParaRPr lang="zh-CN" altLang="en-US" sz="1600" b="1" dirty="0" smtClean="0"/>
          </a:p>
          <a:p>
            <a:pPr>
              <a:buNone/>
            </a:pPr>
            <a:endParaRPr lang="en-US" altLang="zh-CN" sz="1600" b="1" dirty="0" smtClean="0"/>
          </a:p>
          <a:p>
            <a:pPr>
              <a:buNone/>
            </a:pPr>
            <a:endParaRPr lang="en-US" altLang="zh-CN" sz="16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600" noProof="1" smtClean="0">
                <a:solidFill>
                  <a:srgbClr val="FFFFFF"/>
                </a:solidFill>
              </a:rPr>
              <a:t>seat  ,and  fixed by welding  on the baseboard .   </a:t>
            </a:r>
          </a:p>
          <a:p>
            <a:pPr>
              <a:buNone/>
            </a:pPr>
            <a:endParaRPr lang="en-US" altLang="zh-CN" sz="1600" dirty="0" smtClean="0"/>
          </a:p>
          <a:p>
            <a:pPr>
              <a:buNone/>
            </a:pPr>
            <a:endParaRPr lang="en-US" altLang="zh-CN" sz="1600" dirty="0" smtClean="0"/>
          </a:p>
          <a:p>
            <a:pPr>
              <a:buNone/>
            </a:pPr>
            <a:endParaRPr lang="en-US" altLang="zh-CN" sz="1600" dirty="0" smtClean="0"/>
          </a:p>
          <a:p>
            <a:pPr>
              <a:buNone/>
            </a:pPr>
            <a:endParaRPr lang="en-US" altLang="zh-CN" sz="1600" dirty="0" smtClean="0"/>
          </a:p>
          <a:p>
            <a:pPr>
              <a:buNone/>
            </a:pPr>
            <a:r>
              <a:rPr lang="zh-CN" altLang="en-US" sz="1600" dirty="0" smtClean="0"/>
              <a:t> </a:t>
            </a:r>
          </a:p>
          <a:p>
            <a:pPr fontAlgn="auto">
              <a:lnSpc>
                <a:spcPct val="80000"/>
              </a:lnSpc>
              <a:buNone/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18" name="图片 17" descr="743495465440569844"/>
          <p:cNvPicPr/>
          <p:nvPr/>
        </p:nvPicPr>
        <p:blipFill>
          <a:blip r:embed="rId3"/>
          <a:stretch>
            <a:fillRect/>
          </a:stretch>
        </p:blipFill>
        <p:spPr>
          <a:xfrm>
            <a:off x="500034" y="1714488"/>
            <a:ext cx="2933700" cy="3910965"/>
          </a:xfrm>
          <a:prstGeom prst="rect">
            <a:avLst/>
          </a:prstGeom>
        </p:spPr>
      </p:pic>
      <p:pic>
        <p:nvPicPr>
          <p:cNvPr id="19" name="图片 18" descr="491660656526728952"/>
          <p:cNvPicPr/>
          <p:nvPr/>
        </p:nvPicPr>
        <p:blipFill>
          <a:blip r:embed="rId4"/>
          <a:stretch>
            <a:fillRect/>
          </a:stretch>
        </p:blipFill>
        <p:spPr>
          <a:xfrm>
            <a:off x="3786182" y="1643050"/>
            <a:ext cx="2428892" cy="2143140"/>
          </a:xfrm>
          <a:prstGeom prst="rect">
            <a:avLst/>
          </a:prstGeom>
        </p:spPr>
      </p:pic>
      <p:pic>
        <p:nvPicPr>
          <p:cNvPr id="20" name="图片 19" descr="233496462883960033"/>
          <p:cNvPicPr/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500826" y="1643050"/>
            <a:ext cx="2143140" cy="2143140"/>
          </a:xfrm>
          <a:prstGeom prst="rect">
            <a:avLst/>
          </a:prstGeom>
        </p:spPr>
      </p:pic>
      <p:pic>
        <p:nvPicPr>
          <p:cNvPr id="21" name="图片 20" descr="797872560700520693"/>
          <p:cNvPicPr/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3786183" y="3929066"/>
            <a:ext cx="2428892" cy="2447597"/>
          </a:xfrm>
          <a:prstGeom prst="rect">
            <a:avLst/>
          </a:prstGeom>
        </p:spPr>
      </p:pic>
      <p:pic>
        <p:nvPicPr>
          <p:cNvPr id="22" name="图片 21" descr="485515759687802511"/>
          <p:cNvPicPr/>
          <p:nvPr/>
        </p:nvPicPr>
        <p:blipFill>
          <a:blip r:embed="rId7"/>
          <a:stretch>
            <a:fillRect/>
          </a:stretch>
        </p:blipFill>
        <p:spPr>
          <a:xfrm rot="5400000">
            <a:off x="6393668" y="4036225"/>
            <a:ext cx="2357455" cy="2143140"/>
          </a:xfrm>
          <a:prstGeom prst="rect">
            <a:avLst/>
          </a:prstGeom>
        </p:spPr>
      </p:pic>
      <p:sp>
        <p:nvSpPr>
          <p:cNvPr id="23" name="圆角矩形标注 22"/>
          <p:cNvSpPr/>
          <p:nvPr/>
        </p:nvSpPr>
        <p:spPr>
          <a:xfrm>
            <a:off x="3143240" y="1500174"/>
            <a:ext cx="1143008" cy="500066"/>
          </a:xfrm>
          <a:prstGeom prst="wedgeRoundRectCallout">
            <a:avLst>
              <a:gd name="adj1" fmla="val 57956"/>
              <a:gd name="adj2" fmla="val 113378"/>
              <a:gd name="adj3" fmla="val 16667"/>
            </a:avLst>
          </a:prstGeom>
          <a:solidFill>
            <a:schemeClr val="bg1"/>
          </a:solidFill>
          <a:ln>
            <a:solidFill>
              <a:srgbClr val="352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 smtClean="0">
                <a:solidFill>
                  <a:srgbClr val="7030A0"/>
                </a:solidFill>
              </a:rPr>
              <a:t>Main driving position</a:t>
            </a:r>
            <a:endParaRPr lang="zh-CN" altLang="en-US" sz="1200" dirty="0">
              <a:solidFill>
                <a:srgbClr val="7030A0"/>
              </a:solidFill>
            </a:endParaRPr>
          </a:p>
        </p:txBody>
      </p:sp>
      <p:sp>
        <p:nvSpPr>
          <p:cNvPr id="24" name="圆角矩形标注 23"/>
          <p:cNvSpPr/>
          <p:nvPr/>
        </p:nvSpPr>
        <p:spPr>
          <a:xfrm>
            <a:off x="5786446" y="1500174"/>
            <a:ext cx="1143008" cy="571504"/>
          </a:xfrm>
          <a:prstGeom prst="wedgeRoundRectCallout">
            <a:avLst>
              <a:gd name="adj1" fmla="val -49376"/>
              <a:gd name="adj2" fmla="val 88997"/>
              <a:gd name="adj3" fmla="val 16667"/>
            </a:avLst>
          </a:prstGeom>
          <a:solidFill>
            <a:schemeClr val="bg1"/>
          </a:solidFill>
          <a:ln>
            <a:solidFill>
              <a:srgbClr val="352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 smtClean="0">
                <a:solidFill>
                  <a:srgbClr val="7030A0"/>
                </a:solidFill>
              </a:rPr>
              <a:t>Deputy driving position</a:t>
            </a:r>
            <a:endParaRPr lang="zh-CN" altLang="en-US" sz="1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214422"/>
            <a:ext cx="8429684" cy="5286412"/>
          </a:xfrm>
        </p:spPr>
        <p:txBody>
          <a:bodyPr/>
          <a:lstStyle/>
          <a:p>
            <a:pPr>
              <a:buNone/>
              <a:defRPr/>
            </a:pPr>
            <a:r>
              <a:rPr lang="en-US" altLang="zh-CN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r>
              <a:rPr lang="zh-CN" altLang="en-US" sz="1600" b="1" dirty="0" smtClean="0"/>
              <a:t>、按装调角器 </a:t>
            </a:r>
            <a:r>
              <a:rPr lang="en-US" sz="1600" dirty="0" smtClean="0"/>
              <a:t>Angle adjuster fix</a:t>
            </a:r>
            <a:endParaRPr lang="zh-CN" altLang="en-US" sz="1600" b="1" dirty="0" smtClean="0"/>
          </a:p>
          <a:p>
            <a:pPr>
              <a:buNone/>
              <a:defRPr/>
            </a:pPr>
            <a:endParaRPr lang="zh-CN" altLang="en-US" sz="1600" dirty="0" smtClean="0"/>
          </a:p>
          <a:p>
            <a:pPr>
              <a:buFont typeface="Arial" pitchFamily="34" charset="0"/>
              <a:buNone/>
              <a:defRPr/>
            </a:pPr>
            <a:endParaRPr lang="zh-CN" altLang="en-US" sz="1600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fontAlgn="auto">
              <a:lnSpc>
                <a:spcPct val="80000"/>
              </a:lnSpc>
              <a:buNone/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20" name="图片 19" descr="452702226410999603"/>
          <p:cNvPicPr/>
          <p:nvPr/>
        </p:nvPicPr>
        <p:blipFill>
          <a:blip r:embed="rId3"/>
          <a:stretch>
            <a:fillRect/>
          </a:stretch>
        </p:blipFill>
        <p:spPr>
          <a:xfrm>
            <a:off x="5072066" y="1714488"/>
            <a:ext cx="2857520" cy="2000264"/>
          </a:xfrm>
          <a:prstGeom prst="rect">
            <a:avLst/>
          </a:prstGeom>
        </p:spPr>
      </p:pic>
      <p:pic>
        <p:nvPicPr>
          <p:cNvPr id="21" name="图片 20" descr="6053376249440069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066" y="3857628"/>
            <a:ext cx="2857520" cy="2331087"/>
          </a:xfrm>
          <a:prstGeom prst="rect">
            <a:avLst/>
          </a:prstGeom>
        </p:spPr>
      </p:pic>
      <p:pic>
        <p:nvPicPr>
          <p:cNvPr id="22" name="图片 21" descr="335611042104023775"/>
          <p:cNvPicPr/>
          <p:nvPr/>
        </p:nvPicPr>
        <p:blipFill>
          <a:blip r:embed="rId5"/>
          <a:stretch>
            <a:fillRect/>
          </a:stretch>
        </p:blipFill>
        <p:spPr>
          <a:xfrm>
            <a:off x="500034" y="2143116"/>
            <a:ext cx="3857652" cy="3376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142984"/>
            <a:ext cx="8429684" cy="5286412"/>
          </a:xfrm>
        </p:spPr>
        <p:txBody>
          <a:bodyPr/>
          <a:lstStyle/>
          <a:p>
            <a:pPr>
              <a:buNone/>
              <a:defRPr/>
            </a:pPr>
            <a:r>
              <a:rPr lang="en-US" altLang="zh-CN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  <a:r>
              <a:rPr lang="zh-CN" altLang="en-US" sz="1600" b="1" dirty="0" smtClean="0"/>
              <a:t>、安装升降机 </a:t>
            </a:r>
            <a:r>
              <a:rPr lang="en-US" altLang="zh-CN" sz="1600" b="1" dirty="0" smtClean="0"/>
              <a:t>Fix elevator</a:t>
            </a:r>
            <a:endParaRPr lang="zh-CN" altLang="en-US" sz="1600" dirty="0" smtClean="0"/>
          </a:p>
          <a:p>
            <a:pPr>
              <a:buFont typeface="Arial" pitchFamily="34" charset="0"/>
              <a:buNone/>
              <a:defRPr/>
            </a:pPr>
            <a:endParaRPr lang="zh-CN" altLang="en-US" sz="1600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fontAlgn="auto">
              <a:lnSpc>
                <a:spcPct val="80000"/>
              </a:lnSpc>
              <a:buNone/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13" name="图片 12" descr="8624353643985920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034" y="4286256"/>
            <a:ext cx="2203447" cy="2000264"/>
          </a:xfrm>
          <a:prstGeom prst="rect">
            <a:avLst/>
          </a:prstGeom>
        </p:spPr>
      </p:pic>
      <p:pic>
        <p:nvPicPr>
          <p:cNvPr id="14" name="图片 13" descr="40960759343815816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472" y="1785926"/>
            <a:ext cx="2143140" cy="1785950"/>
          </a:xfrm>
          <a:prstGeom prst="rect">
            <a:avLst/>
          </a:prstGeom>
        </p:spPr>
      </p:pic>
      <p:pic>
        <p:nvPicPr>
          <p:cNvPr id="15" name="图片 14" descr="8160536641489584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6116" y="1785926"/>
            <a:ext cx="2286016" cy="1759583"/>
          </a:xfrm>
          <a:prstGeom prst="rect">
            <a:avLst/>
          </a:prstGeom>
        </p:spPr>
      </p:pic>
      <p:pic>
        <p:nvPicPr>
          <p:cNvPr id="16" name="图片 15" descr="51444095903108828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86512" y="1643050"/>
            <a:ext cx="2071702" cy="1928826"/>
          </a:xfrm>
          <a:prstGeom prst="rect">
            <a:avLst/>
          </a:prstGeom>
        </p:spPr>
      </p:pic>
      <p:pic>
        <p:nvPicPr>
          <p:cNvPr id="17" name="图片 16" descr="3527466389460149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86512" y="4357694"/>
            <a:ext cx="2286016" cy="1928826"/>
          </a:xfrm>
          <a:prstGeom prst="rect">
            <a:avLst/>
          </a:prstGeom>
        </p:spPr>
      </p:pic>
      <p:pic>
        <p:nvPicPr>
          <p:cNvPr id="20" name="图片 19" descr="816783272855577486"/>
          <p:cNvPicPr/>
          <p:nvPr/>
        </p:nvPicPr>
        <p:blipFill>
          <a:blip r:embed="rId8"/>
          <a:stretch>
            <a:fillRect/>
          </a:stretch>
        </p:blipFill>
        <p:spPr>
          <a:xfrm rot="5400000">
            <a:off x="3393272" y="4250538"/>
            <a:ext cx="2000265" cy="2214578"/>
          </a:xfrm>
          <a:prstGeom prst="rect">
            <a:avLst/>
          </a:prstGeom>
        </p:spPr>
      </p:pic>
      <p:sp>
        <p:nvSpPr>
          <p:cNvPr id="23" name="下箭头 22"/>
          <p:cNvSpPr/>
          <p:nvPr/>
        </p:nvSpPr>
        <p:spPr>
          <a:xfrm rot="16010266">
            <a:off x="2795116" y="2505593"/>
            <a:ext cx="357190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下箭头 25"/>
          <p:cNvSpPr/>
          <p:nvPr/>
        </p:nvSpPr>
        <p:spPr>
          <a:xfrm rot="5400000">
            <a:off x="5715008" y="5143512"/>
            <a:ext cx="357190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下箭头 26"/>
          <p:cNvSpPr/>
          <p:nvPr/>
        </p:nvSpPr>
        <p:spPr>
          <a:xfrm>
            <a:off x="7082019" y="3863267"/>
            <a:ext cx="357190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下箭头 27"/>
          <p:cNvSpPr/>
          <p:nvPr/>
        </p:nvSpPr>
        <p:spPr>
          <a:xfrm rot="16010266">
            <a:off x="5724697" y="2577384"/>
            <a:ext cx="357190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下箭头 28"/>
          <p:cNvSpPr/>
          <p:nvPr/>
        </p:nvSpPr>
        <p:spPr>
          <a:xfrm rot="5400000">
            <a:off x="2786050" y="5143512"/>
            <a:ext cx="357190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弧形 29"/>
          <p:cNvSpPr/>
          <p:nvPr/>
        </p:nvSpPr>
        <p:spPr>
          <a:xfrm rot="21245911">
            <a:off x="4041880" y="4542391"/>
            <a:ext cx="857256" cy="849190"/>
          </a:xfrm>
          <a:prstGeom prst="arc">
            <a:avLst>
              <a:gd name="adj1" fmla="val 3617"/>
              <a:gd name="adj2" fmla="val 2150132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弧形 30"/>
          <p:cNvSpPr/>
          <p:nvPr/>
        </p:nvSpPr>
        <p:spPr>
          <a:xfrm rot="21245911">
            <a:off x="7470905" y="4828143"/>
            <a:ext cx="857256" cy="849190"/>
          </a:xfrm>
          <a:prstGeom prst="arc">
            <a:avLst>
              <a:gd name="adj1" fmla="val 3617"/>
              <a:gd name="adj2" fmla="val 2150132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214422"/>
            <a:ext cx="8429684" cy="5286412"/>
          </a:xfrm>
        </p:spPr>
        <p:txBody>
          <a:bodyPr/>
          <a:lstStyle/>
          <a:p>
            <a:pPr>
              <a:buNone/>
              <a:defRPr/>
            </a:pPr>
            <a:r>
              <a:rPr lang="en-US" altLang="zh-CN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r>
              <a:rPr lang="zh-CN" altLang="en-US" sz="1600" b="1" dirty="0" smtClean="0"/>
              <a:t>、焊接原厂金属面板 </a:t>
            </a:r>
            <a:r>
              <a:rPr lang="en-US" altLang="zh-CN" sz="1600" dirty="0" smtClean="0"/>
              <a:t>Weld original metal</a:t>
            </a:r>
            <a:r>
              <a:rPr lang="en-US" sz="1600" dirty="0" smtClean="0"/>
              <a:t> plate</a:t>
            </a:r>
            <a:endParaRPr lang="zh-CN" altLang="en-US" sz="1600" dirty="0" smtClean="0"/>
          </a:p>
          <a:p>
            <a:pPr>
              <a:buFont typeface="Arial" pitchFamily="34" charset="0"/>
              <a:buNone/>
              <a:defRPr/>
            </a:pPr>
            <a:endParaRPr lang="zh-CN" altLang="en-US" sz="1600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fontAlgn="auto">
              <a:lnSpc>
                <a:spcPct val="80000"/>
              </a:lnSpc>
              <a:buNone/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13" name="图片 12" descr="498259999902358922"/>
          <p:cNvPicPr/>
          <p:nvPr/>
        </p:nvPicPr>
        <p:blipFill>
          <a:blip r:embed="rId3"/>
          <a:stretch>
            <a:fillRect/>
          </a:stretch>
        </p:blipFill>
        <p:spPr>
          <a:xfrm>
            <a:off x="1500166" y="1785926"/>
            <a:ext cx="6215106" cy="4572032"/>
          </a:xfrm>
          <a:prstGeom prst="rect">
            <a:avLst/>
          </a:prstGeom>
        </p:spPr>
      </p:pic>
      <p:sp>
        <p:nvSpPr>
          <p:cNvPr id="14" name="弧形 13"/>
          <p:cNvSpPr/>
          <p:nvPr/>
        </p:nvSpPr>
        <p:spPr>
          <a:xfrm rot="21245911">
            <a:off x="1612988" y="2970754"/>
            <a:ext cx="857256" cy="849190"/>
          </a:xfrm>
          <a:prstGeom prst="arc">
            <a:avLst>
              <a:gd name="adj1" fmla="val 3617"/>
              <a:gd name="adj2" fmla="val 2150132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弧形 14"/>
          <p:cNvSpPr/>
          <p:nvPr/>
        </p:nvSpPr>
        <p:spPr>
          <a:xfrm rot="21245911">
            <a:off x="6542210" y="2899316"/>
            <a:ext cx="857256" cy="849190"/>
          </a:xfrm>
          <a:prstGeom prst="arc">
            <a:avLst>
              <a:gd name="adj1" fmla="val 3617"/>
              <a:gd name="adj2" fmla="val 2150132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214422"/>
            <a:ext cx="8429684" cy="5286412"/>
          </a:xfrm>
        </p:spPr>
        <p:txBody>
          <a:bodyPr/>
          <a:lstStyle/>
          <a:p>
            <a:pPr>
              <a:buNone/>
              <a:defRPr/>
            </a:pPr>
            <a:r>
              <a:rPr lang="en-US" altLang="zh-CN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</a:t>
            </a:r>
            <a:r>
              <a:rPr lang="zh-CN" altLang="en-US" sz="1600" b="1" dirty="0" smtClean="0"/>
              <a:t>、</a:t>
            </a:r>
            <a:r>
              <a:rPr lang="zh-CN" altLang="en-US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宋体" pitchFamily="2" charset="-122"/>
                <a:cs typeface="+mn-ea"/>
              </a:rPr>
              <a:t>安装面板 开关线束</a:t>
            </a:r>
            <a:r>
              <a:rPr lang="en-US" altLang="zh-CN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宋体" pitchFamily="2" charset="-122"/>
                <a:cs typeface="+mn-ea"/>
              </a:rPr>
              <a:t> Installing  faceplate  ,switching on /off  cable harness</a:t>
            </a:r>
            <a:endParaRPr lang="zh-CN" altLang="en-US" sz="1600" b="1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宋体" pitchFamily="2" charset="-122"/>
            </a:endParaRPr>
          </a:p>
          <a:p>
            <a:pPr>
              <a:buNone/>
              <a:defRPr/>
            </a:pPr>
            <a:endParaRPr lang="zh-CN" altLang="en-US" sz="1600" dirty="0" smtClean="0"/>
          </a:p>
          <a:p>
            <a:pPr>
              <a:buFont typeface="Arial" pitchFamily="34" charset="0"/>
              <a:buNone/>
              <a:defRPr/>
            </a:pPr>
            <a:endParaRPr lang="zh-CN" altLang="en-US" sz="1600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fontAlgn="auto">
              <a:lnSpc>
                <a:spcPct val="80000"/>
              </a:lnSpc>
              <a:buNone/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  <p:pic>
        <p:nvPicPr>
          <p:cNvPr id="9" name="图片 8" descr="17620906757545753"/>
          <p:cNvPicPr/>
          <p:nvPr/>
        </p:nvPicPr>
        <p:blipFill>
          <a:blip r:embed="rId3"/>
          <a:stretch>
            <a:fillRect/>
          </a:stretch>
        </p:blipFill>
        <p:spPr>
          <a:xfrm rot="5400000">
            <a:off x="587681" y="2412659"/>
            <a:ext cx="4325300" cy="3357586"/>
          </a:xfrm>
          <a:prstGeom prst="rect">
            <a:avLst/>
          </a:prstGeom>
        </p:spPr>
      </p:pic>
      <p:pic>
        <p:nvPicPr>
          <p:cNvPr id="10" name="图片 9" descr="458249376794730050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4393404" y="2464589"/>
            <a:ext cx="4286281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8596" y="1214422"/>
            <a:ext cx="8429684" cy="5286412"/>
          </a:xfrm>
        </p:spPr>
        <p:txBody>
          <a:bodyPr/>
          <a:lstStyle/>
          <a:p>
            <a:pPr>
              <a:buNone/>
              <a:defRPr/>
            </a:pPr>
            <a:r>
              <a:rPr lang="en-US" altLang="zh-CN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</a:t>
            </a:r>
            <a:r>
              <a:rPr lang="zh-CN" altLang="en-US" sz="1600" b="1" dirty="0" smtClean="0"/>
              <a:t>、</a:t>
            </a:r>
            <a:r>
              <a:rPr lang="zh-CN" altLang="en-US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宋体" pitchFamily="2" charset="-122"/>
                <a:cs typeface="+mn-ea"/>
              </a:rPr>
              <a:t>安装面板 开关线束  接电源 安装完毕  </a:t>
            </a:r>
            <a:endParaRPr lang="en-US" altLang="zh-CN" sz="1600" b="1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宋体" pitchFamily="2" charset="-122"/>
              <a:cs typeface="+mn-ea"/>
            </a:endParaRPr>
          </a:p>
          <a:p>
            <a:pPr>
              <a:buNone/>
              <a:defRPr/>
            </a:pPr>
            <a:r>
              <a:rPr lang="en-US" altLang="zh-CN" sz="1600" b="1" noProof="1" smtClean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宋体" pitchFamily="2" charset="-122"/>
                <a:cs typeface="+mn-ea"/>
              </a:rPr>
              <a:t>      installing  faceplate  ,switching on /off  cable harness , connecting power  . Completing  install.</a:t>
            </a:r>
            <a:endParaRPr lang="zh-CN" altLang="en-US" sz="1600" b="1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宋体" pitchFamily="2" charset="-122"/>
            </a:endParaRPr>
          </a:p>
          <a:p>
            <a:pPr>
              <a:buNone/>
              <a:defRPr/>
            </a:pPr>
            <a:endParaRPr lang="zh-CN" altLang="en-US" sz="1600" dirty="0" smtClean="0"/>
          </a:p>
          <a:p>
            <a:pPr>
              <a:buFont typeface="Arial" pitchFamily="34" charset="0"/>
              <a:buNone/>
              <a:defRPr/>
            </a:pPr>
            <a:endParaRPr lang="zh-CN" altLang="en-US" sz="1600" noProof="1" smtClean="0">
              <a:ln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fontAlgn="auto">
              <a:lnSpc>
                <a:spcPct val="80000"/>
              </a:lnSpc>
              <a:buNone/>
              <a:defRPr/>
            </a:pPr>
            <a:endParaRPr lang="en-US" altLang="zh-CN" sz="1400" noProof="1" smtClean="0"/>
          </a:p>
        </p:txBody>
      </p:sp>
      <p:sp>
        <p:nvSpPr>
          <p:cNvPr id="5" name="标题 7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32"/>
          </a:xfrm>
        </p:spPr>
        <p:txBody>
          <a:bodyPr/>
          <a:lstStyle/>
          <a:p>
            <a:pPr algn="l"/>
            <a:r>
              <a:rPr lang="zh-CN" altLang="en-US" sz="1800" b="1" dirty="0" smtClean="0"/>
              <a:t>江苏壹贰叁肆汽车科技有限公司</a:t>
            </a:r>
            <a:r>
              <a:rPr lang="en-US" altLang="zh-CN" sz="1800" b="1" dirty="0" smtClean="0"/>
              <a:t/>
            </a:r>
            <a:br>
              <a:rPr lang="en-US" altLang="zh-CN" sz="1800" b="1" dirty="0" smtClean="0"/>
            </a:br>
            <a:r>
              <a:rPr lang="en-US" altLang="zh-CN" sz="1800" b="1" dirty="0" smtClean="0"/>
              <a:t>JIANGSU ONE TWO THREE FOUR AUTOMOBILE TECHNOLOGY CO.,LTD</a:t>
            </a:r>
            <a:endParaRPr lang="zh-CN" altLang="en-US" sz="1800" b="1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28596" y="928670"/>
            <a:ext cx="83582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42852"/>
            <a:ext cx="1009650" cy="733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5720" y="5143512"/>
            <a:ext cx="66437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/>
              <a:t>江苏壹贰叁肆汽车科技有限公司</a:t>
            </a:r>
            <a:endParaRPr lang="en-US" altLang="zh-CN" sz="1600" b="1" dirty="0" smtClean="0"/>
          </a:p>
          <a:p>
            <a:r>
              <a:rPr lang="en-US" altLang="zh-CN" sz="1600" b="1" dirty="0" smtClean="0"/>
              <a:t>Jiangsu One Two Three Four Auto Technology </a:t>
            </a:r>
            <a:r>
              <a:rPr lang="en-US" altLang="zh-CN" sz="1600" b="1" dirty="0" err="1" smtClean="0"/>
              <a:t>Co.,Ltd</a:t>
            </a:r>
            <a:endParaRPr lang="en-US" altLang="zh-CN" sz="1600" b="1" dirty="0" smtClean="0"/>
          </a:p>
          <a:p>
            <a:r>
              <a:rPr lang="en-US" altLang="zh-CN" sz="1600" b="1" dirty="0" smtClean="0"/>
              <a:t>Contact: </a:t>
            </a:r>
            <a:r>
              <a:rPr lang="zh-CN" altLang="en-US" sz="1600" b="1" dirty="0" smtClean="0"/>
              <a:t>李玲</a:t>
            </a:r>
            <a:r>
              <a:rPr lang="en-US" altLang="zh-CN" sz="1600" b="1" dirty="0" smtClean="0"/>
              <a:t> / Martha</a:t>
            </a:r>
          </a:p>
          <a:p>
            <a:r>
              <a:rPr lang="en-US" altLang="zh-CN" sz="1600" b="1" dirty="0" smtClean="0"/>
              <a:t>Tel: 0086 18028662668</a:t>
            </a:r>
            <a:endParaRPr lang="zh-CN" altLang="en-US" sz="1600" b="1" dirty="0" smtClean="0"/>
          </a:p>
          <a:p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000232" y="2285992"/>
            <a:ext cx="50006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you!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Picture 1" descr="C:\Users\Admin\AppData\Roaming\Tencent\Users\364919147\QQ\WinTemp\RichOle\9B]MNB7FBTULN(V)8({B@`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5286388"/>
            <a:ext cx="1359178" cy="987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IPG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AIPG Theme</Template>
  <TotalTime>4469</TotalTime>
  <Words>390</Words>
  <Application>Microsoft Office PowerPoint</Application>
  <PresentationFormat>全屏显示(4:3)</PresentationFormat>
  <Paragraphs>70</Paragraphs>
  <Slides>14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AIPG Theme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江苏壹贰叁肆汽车科技有限公司 JIANGSU ONE TWO THREE FOUR AUTOMOBILE TECHNOLOGY CO.,LTD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 Booker</dc:creator>
  <cp:lastModifiedBy>Admin</cp:lastModifiedBy>
  <cp:revision>375</cp:revision>
  <dcterms:created xsi:type="dcterms:W3CDTF">2014-04-23T17:18:42Z</dcterms:created>
  <dcterms:modified xsi:type="dcterms:W3CDTF">2017-12-23T08:36:58Z</dcterms:modified>
</cp:coreProperties>
</file>