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6" r:id="rId2"/>
  </p:sldIdLst>
  <p:sldSz cx="6858000" cy="9144000" type="screen4x3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9" d="100"/>
          <a:sy n="79" d="100"/>
        </p:scale>
        <p:origin x="3108" y="11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57" d="100"/>
          <a:sy n="57" d="100"/>
        </p:scale>
        <p:origin x="-2520" y="-84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Alt Başlık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 smtClean="0"/>
              <a:t>Asıl alt başlık stilini düzenlemek için tıklatın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CFA324-1CB3-4857-84F2-7DE8A6777D19}" type="datetimeFigureOut">
              <a:rPr lang="tr-TR" smtClean="0"/>
              <a:pPr/>
              <a:t>23.10.2017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0F90F9-A8D7-4903-956B-DFA907ADBB7C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CFA324-1CB3-4857-84F2-7DE8A6777D19}" type="datetimeFigureOut">
              <a:rPr lang="tr-TR" smtClean="0"/>
              <a:pPr/>
              <a:t>23.10.2017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0F90F9-A8D7-4903-956B-DFA907ADBB7C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CFA324-1CB3-4857-84F2-7DE8A6777D19}" type="datetimeFigureOut">
              <a:rPr lang="tr-TR" smtClean="0"/>
              <a:pPr/>
              <a:t>23.10.2017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0F90F9-A8D7-4903-956B-DFA907ADBB7C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sz="half" idx="1"/>
          </p:nvPr>
        </p:nvSpPr>
        <p:spPr>
          <a:xfrm>
            <a:off x="34290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348615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CFA324-1CB3-4857-84F2-7DE8A6777D19}" type="datetimeFigureOut">
              <a:rPr lang="tr-TR" smtClean="0"/>
              <a:pPr/>
              <a:t>23.10.2017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0F90F9-A8D7-4903-956B-DFA907ADBB7C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4 Metin Yer Tutucusu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6" name="5 İçerik Yer Tutucusu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7" name="6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CFA324-1CB3-4857-84F2-7DE8A6777D19}" type="datetimeFigureOut">
              <a:rPr lang="tr-TR" smtClean="0"/>
              <a:pPr/>
              <a:t>23.10.2017</a:t>
            </a:fld>
            <a:endParaRPr lang="tr-TR"/>
          </a:p>
        </p:txBody>
      </p:sp>
      <p:sp>
        <p:nvSpPr>
          <p:cNvPr id="8" name="7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8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0F90F9-A8D7-4903-956B-DFA907ADBB7C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CFA324-1CB3-4857-84F2-7DE8A6777D19}" type="datetimeFigureOut">
              <a:rPr lang="tr-TR" smtClean="0"/>
              <a:pPr/>
              <a:t>23.10.2017</a:t>
            </a:fld>
            <a:endParaRPr lang="tr-TR"/>
          </a:p>
        </p:txBody>
      </p:sp>
      <p:sp>
        <p:nvSpPr>
          <p:cNvPr id="4" name="3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4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0F90F9-A8D7-4903-956B-DFA907ADBB7C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CFA324-1CB3-4857-84F2-7DE8A6777D19}" type="datetimeFigureOut">
              <a:rPr lang="tr-TR" smtClean="0"/>
              <a:pPr/>
              <a:t>23.10.2017</a:t>
            </a:fld>
            <a:endParaRPr lang="tr-TR"/>
          </a:p>
        </p:txBody>
      </p:sp>
      <p:sp>
        <p:nvSpPr>
          <p:cNvPr id="3" name="2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0F90F9-A8D7-4903-956B-DFA907ADBB7C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CFA324-1CB3-4857-84F2-7DE8A6777D19}" type="datetimeFigureOut">
              <a:rPr lang="tr-TR" smtClean="0"/>
              <a:pPr/>
              <a:t>23.10.2017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0F90F9-A8D7-4903-956B-DFA907ADBB7C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Resim Yer Tutucusu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CFA324-1CB3-4857-84F2-7DE8A6777D19}" type="datetimeFigureOut">
              <a:rPr lang="tr-TR" smtClean="0"/>
              <a:pPr/>
              <a:t>23.10.2017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0F90F9-A8D7-4903-956B-DFA907ADBB7C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CFA324-1CB3-4857-84F2-7DE8A6777D19}" type="datetimeFigureOut">
              <a:rPr lang="tr-TR" smtClean="0"/>
              <a:pPr/>
              <a:t>23.10.2017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0F90F9-A8D7-4903-956B-DFA907ADBB7C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Dikey Başlık"/>
          <p:cNvSpPr>
            <a:spLocks noGrp="1"/>
          </p:cNvSpPr>
          <p:nvPr>
            <p:ph type="title" orient="vert"/>
          </p:nvPr>
        </p:nvSpPr>
        <p:spPr>
          <a:xfrm>
            <a:off x="4972050" y="366185"/>
            <a:ext cx="1543050" cy="7802033"/>
          </a:xfrm>
        </p:spPr>
        <p:txBody>
          <a:bodyPr vert="eaVert"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>
          <a:xfrm>
            <a:off x="342900" y="366185"/>
            <a:ext cx="4514850" cy="7802033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CFA324-1CB3-4857-84F2-7DE8A6777D19}" type="datetimeFigureOut">
              <a:rPr lang="tr-TR" smtClean="0"/>
              <a:pPr/>
              <a:t>23.10.2017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0F90F9-A8D7-4903-956B-DFA907ADBB7C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 Yer Tutucusu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2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ECFA324-1CB3-4857-84F2-7DE8A6777D19}" type="datetimeFigureOut">
              <a:rPr lang="tr-TR" smtClean="0"/>
              <a:pPr/>
              <a:t>23.10.2017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3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4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0F90F9-A8D7-4903-956B-DFA907ADBB7C}" type="slidenum">
              <a:rPr lang="tr-TR" smtClean="0"/>
              <a:pPr/>
              <a:t>‹#›</a:t>
            </a:fld>
            <a:endParaRPr lang="tr-T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20 Metin kutusu"/>
          <p:cNvSpPr txBox="1"/>
          <p:nvPr/>
        </p:nvSpPr>
        <p:spPr>
          <a:xfrm>
            <a:off x="0" y="0"/>
            <a:ext cx="6858000" cy="830997"/>
          </a:xfrm>
          <a:prstGeom prst="rect">
            <a:avLst/>
          </a:prstGeom>
        </p:spPr>
        <p:style>
          <a:lnRef idx="1">
            <a:schemeClr val="accent1"/>
          </a:lnRef>
          <a:fillRef idx="1002">
            <a:schemeClr val="l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tr-TR" sz="24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adley Hand ITC" pitchFamily="66" charset="0"/>
              </a:rPr>
              <a:t>CITROEN BERLINGO/ PARTNER SIDE  BAR  2008</a:t>
            </a:r>
            <a:r>
              <a:rPr lang="tr-TR" sz="24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adley Hand ITC" pitchFamily="66" charset="0"/>
                <a:sym typeface="Wingdings" pitchFamily="2" charset="2"/>
              </a:rPr>
              <a:t></a:t>
            </a:r>
            <a:r>
              <a:rPr lang="tr-TR" sz="24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adley Hand ITC" pitchFamily="66" charset="0"/>
              </a:rPr>
              <a:t>  </a:t>
            </a:r>
            <a:endParaRPr lang="tr-TR" sz="24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radley Hand ITC" pitchFamily="66" charset="0"/>
            </a:endParaRPr>
          </a:p>
        </p:txBody>
      </p:sp>
      <p:pic>
        <p:nvPicPr>
          <p:cNvPr id="1026" name="Picture 2" descr="C:\Users\rasim\Desktop\mak_resımler\peugeot_partner_profil_ayak\IMG_104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857224"/>
            <a:ext cx="6858000" cy="4714908"/>
          </a:xfrm>
          <a:prstGeom prst="rect">
            <a:avLst/>
          </a:prstGeom>
          <a:noFill/>
        </p:spPr>
      </p:pic>
      <p:pic>
        <p:nvPicPr>
          <p:cNvPr id="1027" name="Picture 3" descr="C:\Users\rasim\Desktop\mak_resımler\peugeot_partner_profil_ayak\sag_ön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00438" y="5837263"/>
            <a:ext cx="3357562" cy="3306737"/>
          </a:xfrm>
          <a:prstGeom prst="rect">
            <a:avLst/>
          </a:prstGeom>
          <a:noFill/>
        </p:spPr>
      </p:pic>
      <p:pic>
        <p:nvPicPr>
          <p:cNvPr id="1028" name="Picture 4" descr="C:\Users\rasim\Desktop\mak_resımler\peugeot_partner_profil_ayak\sag_arka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" y="5857884"/>
            <a:ext cx="3357562" cy="328611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95</TotalTime>
  <Words>8</Words>
  <Application>Microsoft Office PowerPoint</Application>
  <PresentationFormat>Экран (4:3)</PresentationFormat>
  <Paragraphs>1</Paragraphs>
  <Slides>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6" baseType="lpstr">
      <vt:lpstr>Arial</vt:lpstr>
      <vt:lpstr>Bradley Hand ITC</vt:lpstr>
      <vt:lpstr>Calibri</vt:lpstr>
      <vt:lpstr>Wingdings</vt:lpstr>
      <vt:lpstr>Ofis Teması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Slayt 1</dc:title>
  <dc:creator>tamsan</dc:creator>
  <cp:lastModifiedBy>Максим</cp:lastModifiedBy>
  <cp:revision>53</cp:revision>
  <dcterms:created xsi:type="dcterms:W3CDTF">2008-12-22T07:02:13Z</dcterms:created>
  <dcterms:modified xsi:type="dcterms:W3CDTF">2017-10-23T07:13:00Z</dcterms:modified>
</cp:coreProperties>
</file>