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0440988" cy="7200900"/>
  <p:notesSz cx="6858000" cy="9144000"/>
  <p:defaultTextStyle>
    <a:defPPr>
      <a:defRPr lang="tr-TR"/>
    </a:defPPr>
    <a:lvl1pPr marL="0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4017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8035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12052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6069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20086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24104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8121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32138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186" y="-86"/>
      </p:cViewPr>
      <p:guideLst>
        <p:guide orient="horz" pos="2268"/>
        <p:guide pos="328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813B9-CA63-4EE9-AF81-8FEC8ADDAB6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685800"/>
            <a:ext cx="49688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1B8D0-BF6B-4960-B512-E43A7D0A45D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1B8D0-BF6B-4960-B512-E43A7D0A45DA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83074" y="2236947"/>
            <a:ext cx="8874840" cy="1543526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566148" y="4080510"/>
            <a:ext cx="7308692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0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4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8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2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4766" y="4627245"/>
            <a:ext cx="8874840" cy="1430179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824766" y="3052049"/>
            <a:ext cx="8874840" cy="157519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401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80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20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606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200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410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812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21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22050" y="1680211"/>
            <a:ext cx="4611436" cy="475226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307502" y="1680211"/>
            <a:ext cx="4611436" cy="475226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22049" y="1611869"/>
            <a:ext cx="4613250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4017" indent="0">
              <a:buNone/>
              <a:defRPr sz="2200" b="1"/>
            </a:lvl2pPr>
            <a:lvl3pPr marL="1008035" indent="0">
              <a:buNone/>
              <a:defRPr sz="2000" b="1"/>
            </a:lvl3pPr>
            <a:lvl4pPr marL="1512052" indent="0">
              <a:buNone/>
              <a:defRPr sz="1800" b="1"/>
            </a:lvl4pPr>
            <a:lvl5pPr marL="2016069" indent="0">
              <a:buNone/>
              <a:defRPr sz="1800" b="1"/>
            </a:lvl5pPr>
            <a:lvl6pPr marL="2520086" indent="0">
              <a:buNone/>
              <a:defRPr sz="1800" b="1"/>
            </a:lvl6pPr>
            <a:lvl7pPr marL="3024104" indent="0">
              <a:buNone/>
              <a:defRPr sz="1800" b="1"/>
            </a:lvl7pPr>
            <a:lvl8pPr marL="3528121" indent="0">
              <a:buNone/>
              <a:defRPr sz="1800" b="1"/>
            </a:lvl8pPr>
            <a:lvl9pPr marL="4032138" indent="0">
              <a:buNone/>
              <a:defRPr sz="18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22049" y="2283619"/>
            <a:ext cx="4613250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5303877" y="1611869"/>
            <a:ext cx="4615062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4017" indent="0">
              <a:buNone/>
              <a:defRPr sz="2200" b="1"/>
            </a:lvl2pPr>
            <a:lvl3pPr marL="1008035" indent="0">
              <a:buNone/>
              <a:defRPr sz="2000" b="1"/>
            </a:lvl3pPr>
            <a:lvl4pPr marL="1512052" indent="0">
              <a:buNone/>
              <a:defRPr sz="1800" b="1"/>
            </a:lvl4pPr>
            <a:lvl5pPr marL="2016069" indent="0">
              <a:buNone/>
              <a:defRPr sz="1800" b="1"/>
            </a:lvl5pPr>
            <a:lvl6pPr marL="2520086" indent="0">
              <a:buNone/>
              <a:defRPr sz="1800" b="1"/>
            </a:lvl6pPr>
            <a:lvl7pPr marL="3024104" indent="0">
              <a:buNone/>
              <a:defRPr sz="1800" b="1"/>
            </a:lvl7pPr>
            <a:lvl8pPr marL="3528121" indent="0">
              <a:buNone/>
              <a:defRPr sz="1800" b="1"/>
            </a:lvl8pPr>
            <a:lvl9pPr marL="4032138" indent="0">
              <a:buNone/>
              <a:defRPr sz="18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5303877" y="2283619"/>
            <a:ext cx="4615062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22050" y="286702"/>
            <a:ext cx="3435013" cy="122015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082136" y="286703"/>
            <a:ext cx="5836802" cy="6145769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22050" y="1506856"/>
            <a:ext cx="3435013" cy="4925616"/>
          </a:xfrm>
        </p:spPr>
        <p:txBody>
          <a:bodyPr/>
          <a:lstStyle>
            <a:lvl1pPr marL="0" indent="0">
              <a:buNone/>
              <a:defRPr sz="1500"/>
            </a:lvl1pPr>
            <a:lvl2pPr marL="504017" indent="0">
              <a:buNone/>
              <a:defRPr sz="1300"/>
            </a:lvl2pPr>
            <a:lvl3pPr marL="1008035" indent="0">
              <a:buNone/>
              <a:defRPr sz="1100"/>
            </a:lvl3pPr>
            <a:lvl4pPr marL="1512052" indent="0">
              <a:buNone/>
              <a:defRPr sz="1000"/>
            </a:lvl4pPr>
            <a:lvl5pPr marL="2016069" indent="0">
              <a:buNone/>
              <a:defRPr sz="1000"/>
            </a:lvl5pPr>
            <a:lvl6pPr marL="2520086" indent="0">
              <a:buNone/>
              <a:defRPr sz="1000"/>
            </a:lvl6pPr>
            <a:lvl7pPr marL="3024104" indent="0">
              <a:buNone/>
              <a:defRPr sz="1000"/>
            </a:lvl7pPr>
            <a:lvl8pPr marL="3528121" indent="0">
              <a:buNone/>
              <a:defRPr sz="1000"/>
            </a:lvl8pPr>
            <a:lvl9pPr marL="4032138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046507" y="5040630"/>
            <a:ext cx="6264593" cy="59507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46507" y="643414"/>
            <a:ext cx="6264593" cy="4320540"/>
          </a:xfrm>
        </p:spPr>
        <p:txBody>
          <a:bodyPr/>
          <a:lstStyle>
            <a:lvl1pPr marL="0" indent="0">
              <a:buNone/>
              <a:defRPr sz="3500"/>
            </a:lvl1pPr>
            <a:lvl2pPr marL="504017" indent="0">
              <a:buNone/>
              <a:defRPr sz="3100"/>
            </a:lvl2pPr>
            <a:lvl3pPr marL="1008035" indent="0">
              <a:buNone/>
              <a:defRPr sz="2600"/>
            </a:lvl3pPr>
            <a:lvl4pPr marL="1512052" indent="0">
              <a:buNone/>
              <a:defRPr sz="2200"/>
            </a:lvl4pPr>
            <a:lvl5pPr marL="2016069" indent="0">
              <a:buNone/>
              <a:defRPr sz="2200"/>
            </a:lvl5pPr>
            <a:lvl6pPr marL="2520086" indent="0">
              <a:buNone/>
              <a:defRPr sz="2200"/>
            </a:lvl6pPr>
            <a:lvl7pPr marL="3024104" indent="0">
              <a:buNone/>
              <a:defRPr sz="2200"/>
            </a:lvl7pPr>
            <a:lvl8pPr marL="3528121" indent="0">
              <a:buNone/>
              <a:defRPr sz="2200"/>
            </a:lvl8pPr>
            <a:lvl9pPr marL="4032138" indent="0">
              <a:buNone/>
              <a:defRPr sz="22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46507" y="5635705"/>
            <a:ext cx="6264593" cy="845105"/>
          </a:xfrm>
        </p:spPr>
        <p:txBody>
          <a:bodyPr/>
          <a:lstStyle>
            <a:lvl1pPr marL="0" indent="0">
              <a:buNone/>
              <a:defRPr sz="1500"/>
            </a:lvl1pPr>
            <a:lvl2pPr marL="504017" indent="0">
              <a:buNone/>
              <a:defRPr sz="1300"/>
            </a:lvl2pPr>
            <a:lvl3pPr marL="1008035" indent="0">
              <a:buNone/>
              <a:defRPr sz="1100"/>
            </a:lvl3pPr>
            <a:lvl4pPr marL="1512052" indent="0">
              <a:buNone/>
              <a:defRPr sz="1000"/>
            </a:lvl4pPr>
            <a:lvl5pPr marL="2016069" indent="0">
              <a:buNone/>
              <a:defRPr sz="1000"/>
            </a:lvl5pPr>
            <a:lvl6pPr marL="2520086" indent="0">
              <a:buNone/>
              <a:defRPr sz="1000"/>
            </a:lvl6pPr>
            <a:lvl7pPr marL="3024104" indent="0">
              <a:buNone/>
              <a:defRPr sz="1000"/>
            </a:lvl7pPr>
            <a:lvl8pPr marL="3528121" indent="0">
              <a:buNone/>
              <a:defRPr sz="1000"/>
            </a:lvl8pPr>
            <a:lvl9pPr marL="4032138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569716" y="288371"/>
            <a:ext cx="2349222" cy="614410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22050" y="288371"/>
            <a:ext cx="6873650" cy="61441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522050" y="288370"/>
            <a:ext cx="9396889" cy="1200150"/>
          </a:xfrm>
          <a:prstGeom prst="rect">
            <a:avLst/>
          </a:prstGeom>
        </p:spPr>
        <p:txBody>
          <a:bodyPr vert="horz" lIns="100803" tIns="50402" rIns="100803" bIns="50402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22050" y="1680211"/>
            <a:ext cx="9396889" cy="4752261"/>
          </a:xfrm>
          <a:prstGeom prst="rect">
            <a:avLst/>
          </a:prstGeom>
        </p:spPr>
        <p:txBody>
          <a:bodyPr vert="horz" lIns="100803" tIns="50402" rIns="100803" bIns="50402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522049" y="6674168"/>
            <a:ext cx="2436231" cy="383381"/>
          </a:xfrm>
          <a:prstGeom prst="rect">
            <a:avLst/>
          </a:prstGeom>
        </p:spPr>
        <p:txBody>
          <a:bodyPr vert="horz" lIns="100803" tIns="50402" rIns="100803" bIns="5040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B197B-F681-481E-A913-E81F5F8AC68E}" type="datetimeFigureOut">
              <a:rPr lang="tr-TR" smtClean="0"/>
              <a:pPr/>
              <a:t>11.1.2017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567338" y="6674168"/>
            <a:ext cx="3306313" cy="383381"/>
          </a:xfrm>
          <a:prstGeom prst="rect">
            <a:avLst/>
          </a:prstGeom>
        </p:spPr>
        <p:txBody>
          <a:bodyPr vert="horz" lIns="100803" tIns="50402" rIns="100803" bIns="5040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482708" y="6674168"/>
            <a:ext cx="2436231" cy="383381"/>
          </a:xfrm>
          <a:prstGeom prst="rect">
            <a:avLst/>
          </a:prstGeom>
        </p:spPr>
        <p:txBody>
          <a:bodyPr vert="horz" lIns="100803" tIns="50402" rIns="100803" bIns="5040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08035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8013" indent="-378013" algn="l" defTabSz="1008035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9028" indent="-315011" algn="l" defTabSz="1008035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>
            <a:off x="0" y="0"/>
            <a:ext cx="4006048" cy="840452"/>
          </a:xfrm>
          <a:prstGeom prst="rect">
            <a:avLst/>
          </a:prstGeom>
          <a:solidFill>
            <a:schemeClr val="bg1"/>
          </a:solidFill>
        </p:spPr>
        <p:txBody>
          <a:bodyPr wrap="square" lIns="100803" tIns="50402" rIns="100803" bIns="50402">
            <a:spAutoFit/>
          </a:bodyPr>
          <a:lstStyle/>
          <a:p>
            <a:r>
              <a:rPr lang="tr-TR" sz="2400" b="1" dirty="0" smtClean="0"/>
              <a:t>CITROEN BERLINGO 2008</a:t>
            </a:r>
            <a:r>
              <a:rPr lang="tr-TR" sz="2400" b="1" dirty="0" smtClean="0">
                <a:sym typeface="Wingdings" pitchFamily="2" charset="2"/>
              </a:rPr>
              <a:t></a:t>
            </a:r>
            <a:endParaRPr lang="tr-TR" sz="2400" b="1" dirty="0" smtClean="0"/>
          </a:p>
          <a:p>
            <a:r>
              <a:rPr lang="tr-TR" sz="2400" b="1" dirty="0" smtClean="0"/>
              <a:t>SIDE BAR</a:t>
            </a:r>
          </a:p>
        </p:txBody>
      </p:sp>
      <p:sp>
        <p:nvSpPr>
          <p:cNvPr id="26" name="25 Dikdörtgen"/>
          <p:cNvSpPr/>
          <p:nvPr/>
        </p:nvSpPr>
        <p:spPr>
          <a:xfrm>
            <a:off x="0" y="0"/>
            <a:ext cx="10440988" cy="7200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5 Dikdörtgen"/>
          <p:cNvSpPr/>
          <p:nvPr/>
        </p:nvSpPr>
        <p:spPr>
          <a:xfrm>
            <a:off x="7577948" y="28550"/>
            <a:ext cx="2863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 err="1" smtClean="0"/>
              <a:t>Parts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list</a:t>
            </a:r>
            <a:r>
              <a:rPr lang="tr-TR" sz="1400" b="1" dirty="0" smtClean="0"/>
              <a:t> / </a:t>
            </a:r>
            <a:r>
              <a:rPr lang="tr-TR" sz="1400" b="1" dirty="0" err="1" smtClean="0"/>
              <a:t>Teileliste</a:t>
            </a:r>
            <a:r>
              <a:rPr lang="tr-TR" sz="1400" b="1" dirty="0" smtClean="0"/>
              <a:t> / </a:t>
            </a:r>
            <a:r>
              <a:rPr lang="tr-TR" sz="1400" b="1" dirty="0" err="1" smtClean="0"/>
              <a:t>Onderdelenlijst</a:t>
            </a:r>
            <a:r>
              <a:rPr lang="tr-TR" sz="1400" b="1" dirty="0" smtClean="0"/>
              <a:t> / Liste de </a:t>
            </a:r>
            <a:r>
              <a:rPr lang="tr-TR" sz="1400" b="1" dirty="0" err="1" smtClean="0"/>
              <a:t>pièces</a:t>
            </a:r>
            <a:endParaRPr lang="tr-TR" sz="1400" b="1" dirty="0" smtClean="0"/>
          </a:p>
          <a:p>
            <a:r>
              <a:rPr lang="it-IT" sz="1400" b="1" dirty="0" smtClean="0"/>
              <a:t>Lista de accesorios /Lista di pezzi/ Список частей</a:t>
            </a:r>
            <a:endParaRPr lang="tr-TR" sz="1400" b="1" dirty="0"/>
          </a:p>
        </p:txBody>
      </p:sp>
      <p:graphicFrame>
        <p:nvGraphicFramePr>
          <p:cNvPr id="12" name="11 Tablo"/>
          <p:cNvGraphicFramePr>
            <a:graphicFrameLocks noGrp="1"/>
          </p:cNvGraphicFramePr>
          <p:nvPr/>
        </p:nvGraphicFramePr>
        <p:xfrm>
          <a:off x="7435073" y="1047498"/>
          <a:ext cx="2928957" cy="59105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8693"/>
                <a:gridCol w="1435052"/>
                <a:gridCol w="565212"/>
              </a:tblGrid>
              <a:tr h="501468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M6X25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4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557187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M10X25</a:t>
                      </a:r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6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612906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M6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4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605568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M8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2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605568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M10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4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605568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M6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8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605568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M8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2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605568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M10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10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605568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smtClean="0"/>
                        <a:t>M10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2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605568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M8-P31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2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</a:tbl>
          </a:graphicData>
        </a:graphic>
      </p:graphicFrame>
      <p:pic>
        <p:nvPicPr>
          <p:cNvPr id="13" name="Picture 13" descr="C:\Users\rasim\Desktop\solıd cızımlerı\zzzz\resımlerı\m10 pul.JPG"/>
          <p:cNvPicPr>
            <a:picLocks noChangeAspect="1" noChangeArrowheads="1"/>
          </p:cNvPicPr>
          <p:nvPr/>
        </p:nvPicPr>
        <p:blipFill>
          <a:blip r:embed="rId3" cstate="print"/>
          <a:srcRect l="45864" t="38916" r="43086" b="39858"/>
          <a:stretch>
            <a:fillRect/>
          </a:stretch>
        </p:blipFill>
        <p:spPr bwMode="auto">
          <a:xfrm>
            <a:off x="7720824" y="4029078"/>
            <a:ext cx="381003" cy="428628"/>
          </a:xfrm>
          <a:prstGeom prst="rect">
            <a:avLst/>
          </a:prstGeom>
          <a:noFill/>
        </p:spPr>
      </p:pic>
      <p:pic>
        <p:nvPicPr>
          <p:cNvPr id="15" name="Picture 14" descr="C:\Users\rasim\Desktop\solıd cızımlerı\zzzz\resımlerı\m10x30.JPG"/>
          <p:cNvPicPr>
            <a:picLocks noChangeAspect="1" noChangeArrowheads="1"/>
          </p:cNvPicPr>
          <p:nvPr/>
        </p:nvPicPr>
        <p:blipFill>
          <a:blip r:embed="rId4" cstate="print"/>
          <a:srcRect l="40056" t="33019" r="39226" b="41037"/>
          <a:stretch>
            <a:fillRect/>
          </a:stretch>
        </p:blipFill>
        <p:spPr bwMode="auto">
          <a:xfrm>
            <a:off x="7649386" y="1171558"/>
            <a:ext cx="500066" cy="366715"/>
          </a:xfrm>
          <a:prstGeom prst="rect">
            <a:avLst/>
          </a:prstGeom>
          <a:noFill/>
        </p:spPr>
      </p:pic>
      <p:pic>
        <p:nvPicPr>
          <p:cNvPr id="17" name="Picture 3" descr="C:\Users\rasim\Desktop\m10 somun.JPG"/>
          <p:cNvPicPr>
            <a:picLocks noChangeAspect="1" noChangeArrowheads="1"/>
          </p:cNvPicPr>
          <p:nvPr/>
        </p:nvPicPr>
        <p:blipFill>
          <a:blip r:embed="rId5" cstate="print"/>
          <a:srcRect l="43102" t="33019" r="45848" b="48821"/>
          <a:stretch>
            <a:fillRect/>
          </a:stretch>
        </p:blipFill>
        <p:spPr bwMode="auto">
          <a:xfrm>
            <a:off x="7663310" y="2203852"/>
            <a:ext cx="486142" cy="467904"/>
          </a:xfrm>
          <a:prstGeom prst="rect">
            <a:avLst/>
          </a:prstGeom>
          <a:noFill/>
        </p:spPr>
      </p:pic>
      <p:pic>
        <p:nvPicPr>
          <p:cNvPr id="23" name="Picture 14" descr="C:\Users\rasim\Desktop\solıd cızımlerı\zzzz\resımlerı\m10x30.JPG"/>
          <p:cNvPicPr>
            <a:picLocks noChangeAspect="1" noChangeArrowheads="1"/>
          </p:cNvPicPr>
          <p:nvPr/>
        </p:nvPicPr>
        <p:blipFill>
          <a:blip r:embed="rId4" cstate="print"/>
          <a:srcRect l="40056" t="33019" r="39226" b="41037"/>
          <a:stretch>
            <a:fillRect/>
          </a:stretch>
        </p:blipFill>
        <p:spPr bwMode="auto">
          <a:xfrm>
            <a:off x="7649386" y="1662099"/>
            <a:ext cx="500066" cy="366715"/>
          </a:xfrm>
          <a:prstGeom prst="rect">
            <a:avLst/>
          </a:prstGeom>
          <a:noFill/>
        </p:spPr>
      </p:pic>
      <p:pic>
        <p:nvPicPr>
          <p:cNvPr id="24" name="Picture 3" descr="C:\Users\rasim\Desktop\m10 somun.JPG"/>
          <p:cNvPicPr>
            <a:picLocks noChangeAspect="1" noChangeArrowheads="1"/>
          </p:cNvPicPr>
          <p:nvPr/>
        </p:nvPicPr>
        <p:blipFill>
          <a:blip r:embed="rId5" cstate="print"/>
          <a:srcRect l="43102" t="33019" r="45848" b="48821"/>
          <a:stretch>
            <a:fillRect/>
          </a:stretch>
        </p:blipFill>
        <p:spPr bwMode="auto">
          <a:xfrm>
            <a:off x="7649386" y="2775356"/>
            <a:ext cx="486142" cy="467904"/>
          </a:xfrm>
          <a:prstGeom prst="rect">
            <a:avLst/>
          </a:prstGeom>
          <a:noFill/>
        </p:spPr>
      </p:pic>
      <p:pic>
        <p:nvPicPr>
          <p:cNvPr id="25" name="Picture 3" descr="C:\Users\rasim\Desktop\m10 somun.JPG"/>
          <p:cNvPicPr>
            <a:picLocks noChangeAspect="1" noChangeArrowheads="1"/>
          </p:cNvPicPr>
          <p:nvPr/>
        </p:nvPicPr>
        <p:blipFill>
          <a:blip r:embed="rId5" cstate="print"/>
          <a:srcRect l="43102" t="33019" r="45848" b="48821"/>
          <a:stretch>
            <a:fillRect/>
          </a:stretch>
        </p:blipFill>
        <p:spPr bwMode="auto">
          <a:xfrm>
            <a:off x="7649386" y="3386136"/>
            <a:ext cx="486142" cy="467904"/>
          </a:xfrm>
          <a:prstGeom prst="rect">
            <a:avLst/>
          </a:prstGeom>
          <a:noFill/>
        </p:spPr>
      </p:pic>
      <p:pic>
        <p:nvPicPr>
          <p:cNvPr id="27" name="Picture 13" descr="C:\Users\rasim\Desktop\solıd cızımlerı\zzzz\resımlerı\m10 pul.JPG"/>
          <p:cNvPicPr>
            <a:picLocks noChangeAspect="1" noChangeArrowheads="1"/>
          </p:cNvPicPr>
          <p:nvPr/>
        </p:nvPicPr>
        <p:blipFill>
          <a:blip r:embed="rId3" cstate="print"/>
          <a:srcRect l="45864" t="38916" r="43086" b="39858"/>
          <a:stretch>
            <a:fillRect/>
          </a:stretch>
        </p:blipFill>
        <p:spPr bwMode="auto">
          <a:xfrm>
            <a:off x="7720824" y="4600582"/>
            <a:ext cx="381003" cy="428628"/>
          </a:xfrm>
          <a:prstGeom prst="rect">
            <a:avLst/>
          </a:prstGeom>
          <a:noFill/>
        </p:spPr>
      </p:pic>
      <p:pic>
        <p:nvPicPr>
          <p:cNvPr id="28" name="Picture 13" descr="C:\Users\rasim\Desktop\solıd cızımlerı\zzzz\resımlerı\m10 pul.JPG"/>
          <p:cNvPicPr>
            <a:picLocks noChangeAspect="1" noChangeArrowheads="1"/>
          </p:cNvPicPr>
          <p:nvPr/>
        </p:nvPicPr>
        <p:blipFill>
          <a:blip r:embed="rId3" cstate="print"/>
          <a:srcRect l="45864" t="38916" r="43086" b="39858"/>
          <a:stretch>
            <a:fillRect/>
          </a:stretch>
        </p:blipFill>
        <p:spPr bwMode="auto">
          <a:xfrm>
            <a:off x="7720824" y="5243524"/>
            <a:ext cx="381003" cy="428628"/>
          </a:xfrm>
          <a:prstGeom prst="rect">
            <a:avLst/>
          </a:prstGeom>
          <a:noFill/>
        </p:spPr>
      </p:pic>
      <p:pic>
        <p:nvPicPr>
          <p:cNvPr id="29" name="Picture 2" descr="C:\Users\rasim\Desktop\C40.JPG"/>
          <p:cNvPicPr>
            <a:picLocks noChangeAspect="1" noChangeArrowheads="1"/>
          </p:cNvPicPr>
          <p:nvPr/>
        </p:nvPicPr>
        <p:blipFill>
          <a:blip r:embed="rId6" cstate="print"/>
          <a:srcRect l="42411" t="39387" r="43086" b="39387"/>
          <a:stretch>
            <a:fillRect/>
          </a:stretch>
        </p:blipFill>
        <p:spPr bwMode="auto">
          <a:xfrm>
            <a:off x="7577948" y="5804823"/>
            <a:ext cx="583411" cy="500066"/>
          </a:xfrm>
          <a:prstGeom prst="rect">
            <a:avLst/>
          </a:prstGeom>
          <a:noFill/>
        </p:spPr>
      </p:pic>
      <p:pic>
        <p:nvPicPr>
          <p:cNvPr id="30" name="Picture 8" descr="C:\Users\rasim\Desktop\solıd cızımlerı\zzzz\resımlerı\P35BAĞ.JPG"/>
          <p:cNvPicPr>
            <a:picLocks noChangeAspect="1" noChangeArrowheads="1"/>
          </p:cNvPicPr>
          <p:nvPr/>
        </p:nvPicPr>
        <p:blipFill>
          <a:blip r:embed="rId7" cstate="print"/>
          <a:srcRect l="37577" t="41745" r="43777" b="33490"/>
          <a:stretch>
            <a:fillRect/>
          </a:stretch>
        </p:blipFill>
        <p:spPr bwMode="auto">
          <a:xfrm>
            <a:off x="7577948" y="6386532"/>
            <a:ext cx="673558" cy="523879"/>
          </a:xfrm>
          <a:prstGeom prst="rect">
            <a:avLst/>
          </a:prstGeom>
          <a:noFill/>
        </p:spPr>
      </p:pic>
      <p:pic>
        <p:nvPicPr>
          <p:cNvPr id="3" name="Picture 2" descr="\\192.168.1.101\public\07-burak\berlingo\386929ff-e7a1-44cd-9468-fbe7a12ab1e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34214" y="1743062"/>
            <a:ext cx="2158987" cy="1214430"/>
          </a:xfrm>
          <a:prstGeom prst="rect">
            <a:avLst/>
          </a:prstGeom>
          <a:noFill/>
        </p:spPr>
      </p:pic>
      <p:pic>
        <p:nvPicPr>
          <p:cNvPr id="1027" name="Picture 3" descr="\\192.168.1.101\public\07-burak\berlingo\ad96a91f-6347-4e3f-b97f-071a70aa15f9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8396" y="957244"/>
            <a:ext cx="3857652" cy="2714644"/>
          </a:xfrm>
          <a:prstGeom prst="rect">
            <a:avLst/>
          </a:prstGeom>
          <a:noFill/>
        </p:spPr>
      </p:pic>
      <p:pic>
        <p:nvPicPr>
          <p:cNvPr id="1030" name="Picture 6" descr="\\192.168.1.101\public\07-burak\berlingo\386929ff-e7a1-44cd-9468-fbe7a12ab1e8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077486" y="957244"/>
            <a:ext cx="3286148" cy="2714644"/>
          </a:xfrm>
          <a:prstGeom prst="rect">
            <a:avLst/>
          </a:prstGeom>
          <a:noFill/>
        </p:spPr>
      </p:pic>
      <p:pic>
        <p:nvPicPr>
          <p:cNvPr id="1031" name="Picture 7" descr="\\192.168.1.101\public\07-burak\berlingo\ba125802-1092-492d-847d-476fec090193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34148" y="3743326"/>
            <a:ext cx="6577816" cy="3271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30 Dikdörtgen"/>
          <p:cNvSpPr/>
          <p:nvPr/>
        </p:nvSpPr>
        <p:spPr>
          <a:xfrm>
            <a:off x="3863172" y="957244"/>
            <a:ext cx="5131965" cy="3231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5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Front</a:t>
            </a:r>
            <a:endParaRPr lang="tr-TR" sz="15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2" name="31 Dikdörtgen"/>
          <p:cNvSpPr/>
          <p:nvPr/>
        </p:nvSpPr>
        <p:spPr>
          <a:xfrm>
            <a:off x="6720692" y="957244"/>
            <a:ext cx="549959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15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right</a:t>
            </a:r>
            <a:endParaRPr lang="tr-TR" sz="15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3" name="32 Dikdörtgen"/>
          <p:cNvSpPr/>
          <p:nvPr/>
        </p:nvSpPr>
        <p:spPr>
          <a:xfrm>
            <a:off x="2863040" y="957244"/>
            <a:ext cx="11583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right</a:t>
            </a:r>
            <a:r>
              <a:rPr lang="tr-T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tr-TR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rear</a:t>
            </a:r>
            <a:endParaRPr lang="tr-T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51</Words>
  <Application>Microsoft Office PowerPoint</Application>
  <PresentationFormat>Özel</PresentationFormat>
  <Paragraphs>28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Ofis Teması</vt:lpstr>
      <vt:lpstr>Slayt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tamsan</dc:creator>
  <cp:lastModifiedBy>Windows User</cp:lastModifiedBy>
  <cp:revision>159</cp:revision>
  <dcterms:created xsi:type="dcterms:W3CDTF">2008-12-20T10:13:27Z</dcterms:created>
  <dcterms:modified xsi:type="dcterms:W3CDTF">2017-01-11T07:57:44Z</dcterms:modified>
</cp:coreProperties>
</file>