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0440988" cy="7200900"/>
  <p:notesSz cx="6858000" cy="9144000"/>
  <p:defaultTextStyle>
    <a:defPPr>
      <a:defRPr lang="tr-TR"/>
    </a:defPPr>
    <a:lvl1pPr marL="0" algn="l" defTabSz="100803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4017" algn="l" defTabSz="100803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08035" algn="l" defTabSz="100803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12052" algn="l" defTabSz="100803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16069" algn="l" defTabSz="100803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20086" algn="l" defTabSz="100803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24104" algn="l" defTabSz="100803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28121" algn="l" defTabSz="100803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32138" algn="l" defTabSz="100803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324" autoAdjust="0"/>
  </p:normalViewPr>
  <p:slideViewPr>
    <p:cSldViewPr>
      <p:cViewPr varScale="1">
        <p:scale>
          <a:sx n="65" d="100"/>
          <a:sy n="65" d="100"/>
        </p:scale>
        <p:origin x="-1320" y="-114"/>
      </p:cViewPr>
      <p:guideLst>
        <p:guide orient="horz" pos="2268"/>
        <p:guide pos="328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C813B9-CA63-4EE9-AF81-8FEC8ADDAB6E}" type="datetimeFigureOut">
              <a:rPr lang="tr-TR" smtClean="0"/>
              <a:pPr/>
              <a:t>28.03.2016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944563" y="685800"/>
            <a:ext cx="49688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21B8D0-BF6B-4960-B512-E43A7D0A45DA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783074" y="2236947"/>
            <a:ext cx="8874840" cy="1543526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566148" y="4080510"/>
            <a:ext cx="7308692" cy="184023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4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0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0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4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81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21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28.03.2016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28.03.2016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24766" y="4627245"/>
            <a:ext cx="8874840" cy="1430179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824766" y="3052049"/>
            <a:ext cx="8874840" cy="157519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401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80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205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606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200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410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812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213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28.03.2016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522050" y="1680211"/>
            <a:ext cx="4611436" cy="4752261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5307502" y="1680211"/>
            <a:ext cx="4611436" cy="4752261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28.03.2016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22049" y="1611869"/>
            <a:ext cx="4613250" cy="671750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4017" indent="0">
              <a:buNone/>
              <a:defRPr sz="2200" b="1"/>
            </a:lvl2pPr>
            <a:lvl3pPr marL="1008035" indent="0">
              <a:buNone/>
              <a:defRPr sz="2000" b="1"/>
            </a:lvl3pPr>
            <a:lvl4pPr marL="1512052" indent="0">
              <a:buNone/>
              <a:defRPr sz="1800" b="1"/>
            </a:lvl4pPr>
            <a:lvl5pPr marL="2016069" indent="0">
              <a:buNone/>
              <a:defRPr sz="1800" b="1"/>
            </a:lvl5pPr>
            <a:lvl6pPr marL="2520086" indent="0">
              <a:buNone/>
              <a:defRPr sz="1800" b="1"/>
            </a:lvl6pPr>
            <a:lvl7pPr marL="3024104" indent="0">
              <a:buNone/>
              <a:defRPr sz="1800" b="1"/>
            </a:lvl7pPr>
            <a:lvl8pPr marL="3528121" indent="0">
              <a:buNone/>
              <a:defRPr sz="1800" b="1"/>
            </a:lvl8pPr>
            <a:lvl9pPr marL="4032138" indent="0">
              <a:buNone/>
              <a:defRPr sz="18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522049" y="2283619"/>
            <a:ext cx="4613250" cy="414885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5303877" y="1611869"/>
            <a:ext cx="4615062" cy="671750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4017" indent="0">
              <a:buNone/>
              <a:defRPr sz="2200" b="1"/>
            </a:lvl2pPr>
            <a:lvl3pPr marL="1008035" indent="0">
              <a:buNone/>
              <a:defRPr sz="2000" b="1"/>
            </a:lvl3pPr>
            <a:lvl4pPr marL="1512052" indent="0">
              <a:buNone/>
              <a:defRPr sz="1800" b="1"/>
            </a:lvl4pPr>
            <a:lvl5pPr marL="2016069" indent="0">
              <a:buNone/>
              <a:defRPr sz="1800" b="1"/>
            </a:lvl5pPr>
            <a:lvl6pPr marL="2520086" indent="0">
              <a:buNone/>
              <a:defRPr sz="1800" b="1"/>
            </a:lvl6pPr>
            <a:lvl7pPr marL="3024104" indent="0">
              <a:buNone/>
              <a:defRPr sz="1800" b="1"/>
            </a:lvl7pPr>
            <a:lvl8pPr marL="3528121" indent="0">
              <a:buNone/>
              <a:defRPr sz="1800" b="1"/>
            </a:lvl8pPr>
            <a:lvl9pPr marL="4032138" indent="0">
              <a:buNone/>
              <a:defRPr sz="18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5303877" y="2283619"/>
            <a:ext cx="4615062" cy="414885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28.03.2016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28.03.2016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28.03.2016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22050" y="286702"/>
            <a:ext cx="3435013" cy="122015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082136" y="286703"/>
            <a:ext cx="5836802" cy="6145769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522050" y="1506856"/>
            <a:ext cx="3435013" cy="4925616"/>
          </a:xfrm>
        </p:spPr>
        <p:txBody>
          <a:bodyPr/>
          <a:lstStyle>
            <a:lvl1pPr marL="0" indent="0">
              <a:buNone/>
              <a:defRPr sz="1500"/>
            </a:lvl1pPr>
            <a:lvl2pPr marL="504017" indent="0">
              <a:buNone/>
              <a:defRPr sz="1300"/>
            </a:lvl2pPr>
            <a:lvl3pPr marL="1008035" indent="0">
              <a:buNone/>
              <a:defRPr sz="1100"/>
            </a:lvl3pPr>
            <a:lvl4pPr marL="1512052" indent="0">
              <a:buNone/>
              <a:defRPr sz="1000"/>
            </a:lvl4pPr>
            <a:lvl5pPr marL="2016069" indent="0">
              <a:buNone/>
              <a:defRPr sz="1000"/>
            </a:lvl5pPr>
            <a:lvl6pPr marL="2520086" indent="0">
              <a:buNone/>
              <a:defRPr sz="1000"/>
            </a:lvl6pPr>
            <a:lvl7pPr marL="3024104" indent="0">
              <a:buNone/>
              <a:defRPr sz="1000"/>
            </a:lvl7pPr>
            <a:lvl8pPr marL="3528121" indent="0">
              <a:buNone/>
              <a:defRPr sz="1000"/>
            </a:lvl8pPr>
            <a:lvl9pPr marL="4032138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28.03.2016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046507" y="5040630"/>
            <a:ext cx="6264593" cy="59507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046507" y="643414"/>
            <a:ext cx="6264593" cy="4320540"/>
          </a:xfrm>
        </p:spPr>
        <p:txBody>
          <a:bodyPr/>
          <a:lstStyle>
            <a:lvl1pPr marL="0" indent="0">
              <a:buNone/>
              <a:defRPr sz="3500"/>
            </a:lvl1pPr>
            <a:lvl2pPr marL="504017" indent="0">
              <a:buNone/>
              <a:defRPr sz="3100"/>
            </a:lvl2pPr>
            <a:lvl3pPr marL="1008035" indent="0">
              <a:buNone/>
              <a:defRPr sz="2600"/>
            </a:lvl3pPr>
            <a:lvl4pPr marL="1512052" indent="0">
              <a:buNone/>
              <a:defRPr sz="2200"/>
            </a:lvl4pPr>
            <a:lvl5pPr marL="2016069" indent="0">
              <a:buNone/>
              <a:defRPr sz="2200"/>
            </a:lvl5pPr>
            <a:lvl6pPr marL="2520086" indent="0">
              <a:buNone/>
              <a:defRPr sz="2200"/>
            </a:lvl6pPr>
            <a:lvl7pPr marL="3024104" indent="0">
              <a:buNone/>
              <a:defRPr sz="2200"/>
            </a:lvl7pPr>
            <a:lvl8pPr marL="3528121" indent="0">
              <a:buNone/>
              <a:defRPr sz="2200"/>
            </a:lvl8pPr>
            <a:lvl9pPr marL="4032138" indent="0">
              <a:buNone/>
              <a:defRPr sz="22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046507" y="5635705"/>
            <a:ext cx="6264593" cy="845105"/>
          </a:xfrm>
        </p:spPr>
        <p:txBody>
          <a:bodyPr/>
          <a:lstStyle>
            <a:lvl1pPr marL="0" indent="0">
              <a:buNone/>
              <a:defRPr sz="1500"/>
            </a:lvl1pPr>
            <a:lvl2pPr marL="504017" indent="0">
              <a:buNone/>
              <a:defRPr sz="1300"/>
            </a:lvl2pPr>
            <a:lvl3pPr marL="1008035" indent="0">
              <a:buNone/>
              <a:defRPr sz="1100"/>
            </a:lvl3pPr>
            <a:lvl4pPr marL="1512052" indent="0">
              <a:buNone/>
              <a:defRPr sz="1000"/>
            </a:lvl4pPr>
            <a:lvl5pPr marL="2016069" indent="0">
              <a:buNone/>
              <a:defRPr sz="1000"/>
            </a:lvl5pPr>
            <a:lvl6pPr marL="2520086" indent="0">
              <a:buNone/>
              <a:defRPr sz="1000"/>
            </a:lvl6pPr>
            <a:lvl7pPr marL="3024104" indent="0">
              <a:buNone/>
              <a:defRPr sz="1000"/>
            </a:lvl7pPr>
            <a:lvl8pPr marL="3528121" indent="0">
              <a:buNone/>
              <a:defRPr sz="1000"/>
            </a:lvl8pPr>
            <a:lvl9pPr marL="4032138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28.03.2016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28.03.2016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7569716" y="288371"/>
            <a:ext cx="2349222" cy="6144101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522050" y="288371"/>
            <a:ext cx="6873650" cy="6144101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197B-F681-481E-A913-E81F5F8AC68E}" type="datetimeFigureOut">
              <a:rPr lang="tr-TR" smtClean="0"/>
              <a:pPr/>
              <a:t>28.03.2016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522050" y="288370"/>
            <a:ext cx="9396889" cy="1200150"/>
          </a:xfrm>
          <a:prstGeom prst="rect">
            <a:avLst/>
          </a:prstGeom>
        </p:spPr>
        <p:txBody>
          <a:bodyPr vert="horz" lIns="100803" tIns="50402" rIns="100803" bIns="50402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22050" y="1680211"/>
            <a:ext cx="9396889" cy="4752261"/>
          </a:xfrm>
          <a:prstGeom prst="rect">
            <a:avLst/>
          </a:prstGeom>
        </p:spPr>
        <p:txBody>
          <a:bodyPr vert="horz" lIns="100803" tIns="50402" rIns="100803" bIns="50402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522049" y="6674168"/>
            <a:ext cx="2436231" cy="383381"/>
          </a:xfrm>
          <a:prstGeom prst="rect">
            <a:avLst/>
          </a:prstGeom>
        </p:spPr>
        <p:txBody>
          <a:bodyPr vert="horz" lIns="100803" tIns="50402" rIns="100803" bIns="50402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B197B-F681-481E-A913-E81F5F8AC68E}" type="datetimeFigureOut">
              <a:rPr lang="tr-TR" smtClean="0"/>
              <a:pPr/>
              <a:t>28.03.2016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567338" y="6674168"/>
            <a:ext cx="3306313" cy="383381"/>
          </a:xfrm>
          <a:prstGeom prst="rect">
            <a:avLst/>
          </a:prstGeom>
        </p:spPr>
        <p:txBody>
          <a:bodyPr vert="horz" lIns="100803" tIns="50402" rIns="100803" bIns="50402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482708" y="6674168"/>
            <a:ext cx="2436231" cy="383381"/>
          </a:xfrm>
          <a:prstGeom prst="rect">
            <a:avLst/>
          </a:prstGeom>
        </p:spPr>
        <p:txBody>
          <a:bodyPr vert="horz" lIns="100803" tIns="50402" rIns="100803" bIns="50402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7481A-777B-4F19-A3C7-9EC3508D96EF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08035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8013" indent="-378013" algn="l" defTabSz="1008035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19028" indent="-315011" algn="l" defTabSz="1008035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60043" indent="-252009" algn="l" defTabSz="1008035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64060" indent="-252009" algn="l" defTabSz="1008035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68078" indent="-252009" algn="l" defTabSz="1008035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72095" indent="-252009" algn="l" defTabSz="100803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76112" indent="-252009" algn="l" defTabSz="100803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80130" indent="-252009" algn="l" defTabSz="100803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84147" indent="-252009" algn="l" defTabSz="100803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10080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4017" algn="l" defTabSz="10080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8035" algn="l" defTabSz="10080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2052" algn="l" defTabSz="10080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6069" algn="l" defTabSz="10080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86" algn="l" defTabSz="10080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24104" algn="l" defTabSz="10080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28121" algn="l" defTabSz="10080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32138" algn="l" defTabSz="10080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dörtgen"/>
          <p:cNvSpPr/>
          <p:nvPr/>
        </p:nvSpPr>
        <p:spPr>
          <a:xfrm>
            <a:off x="1" y="2"/>
            <a:ext cx="3648857" cy="717342"/>
          </a:xfrm>
          <a:prstGeom prst="rect">
            <a:avLst/>
          </a:prstGeom>
          <a:solidFill>
            <a:schemeClr val="bg1"/>
          </a:solidFill>
        </p:spPr>
        <p:txBody>
          <a:bodyPr wrap="square" lIns="100803" tIns="50402" rIns="100803" bIns="50402">
            <a:spAutoFit/>
          </a:bodyPr>
          <a:lstStyle/>
          <a:p>
            <a:r>
              <a:rPr lang="tr-TR" b="1" dirty="0" smtClean="0"/>
              <a:t>KIA SORENTO 2009</a:t>
            </a:r>
            <a:r>
              <a:rPr lang="tr-TR" b="1" dirty="0" smtClean="0">
                <a:sym typeface="Wingdings" pitchFamily="2" charset="2"/>
              </a:rPr>
              <a:t></a:t>
            </a:r>
            <a:endParaRPr lang="tr-TR" b="1" dirty="0" smtClean="0"/>
          </a:p>
          <a:p>
            <a:r>
              <a:rPr lang="tr-TR" b="1" dirty="0" smtClean="0"/>
              <a:t>LOW FRONT GUARD</a:t>
            </a:r>
          </a:p>
        </p:txBody>
      </p:sp>
      <p:sp>
        <p:nvSpPr>
          <p:cNvPr id="26" name="25 Dikdörtgen"/>
          <p:cNvSpPr/>
          <p:nvPr/>
        </p:nvSpPr>
        <p:spPr>
          <a:xfrm>
            <a:off x="0" y="0"/>
            <a:ext cx="10440988" cy="72009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15 Dikdörtgen"/>
          <p:cNvSpPr/>
          <p:nvPr/>
        </p:nvSpPr>
        <p:spPr>
          <a:xfrm>
            <a:off x="7577948" y="28550"/>
            <a:ext cx="28630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b="1" dirty="0" err="1" smtClean="0"/>
              <a:t>Parts</a:t>
            </a:r>
            <a:r>
              <a:rPr lang="tr-TR" sz="1400" b="1" dirty="0" smtClean="0"/>
              <a:t> </a:t>
            </a:r>
            <a:r>
              <a:rPr lang="tr-TR" sz="1400" b="1" dirty="0" err="1" smtClean="0"/>
              <a:t>list</a:t>
            </a:r>
            <a:r>
              <a:rPr lang="tr-TR" sz="1400" b="1" dirty="0" smtClean="0"/>
              <a:t> / </a:t>
            </a:r>
            <a:r>
              <a:rPr lang="tr-TR" sz="1400" b="1" dirty="0" err="1" smtClean="0"/>
              <a:t>Teileliste</a:t>
            </a:r>
            <a:r>
              <a:rPr lang="tr-TR" sz="1400" b="1" dirty="0" smtClean="0"/>
              <a:t> / </a:t>
            </a:r>
            <a:r>
              <a:rPr lang="tr-TR" sz="1400" b="1" dirty="0" err="1" smtClean="0"/>
              <a:t>Onderdelenlijst</a:t>
            </a:r>
            <a:r>
              <a:rPr lang="tr-TR" sz="1400" b="1" dirty="0" smtClean="0"/>
              <a:t> / Liste de </a:t>
            </a:r>
            <a:r>
              <a:rPr lang="tr-TR" sz="1400" b="1" dirty="0" err="1" smtClean="0"/>
              <a:t>pièces</a:t>
            </a:r>
            <a:endParaRPr lang="tr-TR" sz="1400" b="1" dirty="0" smtClean="0"/>
          </a:p>
          <a:p>
            <a:r>
              <a:rPr lang="it-IT" sz="1400" b="1" dirty="0" smtClean="0"/>
              <a:t>Lista de accesorios /Lista di pezzi/ Список частей</a:t>
            </a:r>
            <a:endParaRPr lang="tr-TR" sz="1400" b="1" dirty="0"/>
          </a:p>
        </p:txBody>
      </p:sp>
      <p:graphicFrame>
        <p:nvGraphicFramePr>
          <p:cNvPr id="29" name="28 Tablo"/>
          <p:cNvGraphicFramePr>
            <a:graphicFrameLocks noGrp="1"/>
          </p:cNvGraphicFramePr>
          <p:nvPr/>
        </p:nvGraphicFramePr>
        <p:xfrm>
          <a:off x="7435073" y="1047498"/>
          <a:ext cx="2928957" cy="46452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8693"/>
                <a:gridCol w="1435052"/>
                <a:gridCol w="565212"/>
              </a:tblGrid>
              <a:tr h="667796">
                <a:tc>
                  <a:txBody>
                    <a:bodyPr/>
                    <a:lstStyle/>
                    <a:p>
                      <a:endParaRPr lang="tr-TR" sz="11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M8X25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4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</a:tr>
              <a:tr h="741996">
                <a:tc>
                  <a:txBody>
                    <a:bodyPr/>
                    <a:lstStyle/>
                    <a:p>
                      <a:endParaRPr lang="tr-TR" sz="11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M6X25</a:t>
                      </a:r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2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</a:tr>
              <a:tr h="816196">
                <a:tc>
                  <a:txBody>
                    <a:bodyPr/>
                    <a:lstStyle/>
                    <a:p>
                      <a:endParaRPr lang="tr-TR" sz="11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M8-P19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2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</a:tr>
              <a:tr h="806424">
                <a:tc>
                  <a:txBody>
                    <a:bodyPr/>
                    <a:lstStyle/>
                    <a:p>
                      <a:endParaRPr lang="tr-TR" sz="11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M8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6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</a:tr>
              <a:tr h="806424">
                <a:tc>
                  <a:txBody>
                    <a:bodyPr/>
                    <a:lstStyle/>
                    <a:p>
                      <a:endParaRPr lang="tr-TR" sz="11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M8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10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</a:tr>
              <a:tr h="806424">
                <a:tc>
                  <a:txBody>
                    <a:bodyPr/>
                    <a:lstStyle/>
                    <a:p>
                      <a:endParaRPr lang="tr-TR" sz="11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M6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2</a:t>
                      </a:r>
                      <a:endParaRPr lang="tr-TR" sz="2400" dirty="0"/>
                    </a:p>
                  </a:txBody>
                  <a:tcPr marL="104410" marR="104410" marT="48006" marB="48006"/>
                </a:tc>
              </a:tr>
            </a:tbl>
          </a:graphicData>
        </a:graphic>
      </p:graphicFrame>
      <p:pic>
        <p:nvPicPr>
          <p:cNvPr id="32" name="Picture 14" descr="C:\Users\rasim\Desktop\solıd cızımlerı\zzzz\resımlerı\m10x30.JPG"/>
          <p:cNvPicPr>
            <a:picLocks noChangeAspect="1" noChangeArrowheads="1"/>
          </p:cNvPicPr>
          <p:nvPr/>
        </p:nvPicPr>
        <p:blipFill>
          <a:blip r:embed="rId2" cstate="print"/>
          <a:srcRect l="40056" t="33019" r="39226" b="41037"/>
          <a:stretch>
            <a:fillRect/>
          </a:stretch>
        </p:blipFill>
        <p:spPr bwMode="auto">
          <a:xfrm>
            <a:off x="7506510" y="1100120"/>
            <a:ext cx="785818" cy="576266"/>
          </a:xfrm>
          <a:prstGeom prst="rect">
            <a:avLst/>
          </a:prstGeom>
          <a:noFill/>
        </p:spPr>
      </p:pic>
      <p:pic>
        <p:nvPicPr>
          <p:cNvPr id="33" name="Picture 3" descr="C:\Users\rasim\Desktop\m10 somun.JPG"/>
          <p:cNvPicPr>
            <a:picLocks noChangeAspect="1" noChangeArrowheads="1"/>
          </p:cNvPicPr>
          <p:nvPr/>
        </p:nvPicPr>
        <p:blipFill>
          <a:blip r:embed="rId3"/>
          <a:srcRect l="43102" t="33019" r="45848" b="48821"/>
          <a:stretch>
            <a:fillRect/>
          </a:stretch>
        </p:blipFill>
        <p:spPr bwMode="auto">
          <a:xfrm>
            <a:off x="7577948" y="3420979"/>
            <a:ext cx="557580" cy="536661"/>
          </a:xfrm>
          <a:prstGeom prst="rect">
            <a:avLst/>
          </a:prstGeom>
          <a:noFill/>
        </p:spPr>
      </p:pic>
      <p:pic>
        <p:nvPicPr>
          <p:cNvPr id="34" name="Picture 14" descr="C:\Users\rasim\Desktop\solıd cızımlerı\zzzz\resımlerı\m10x30.JPG"/>
          <p:cNvPicPr>
            <a:picLocks noChangeAspect="1" noChangeArrowheads="1"/>
          </p:cNvPicPr>
          <p:nvPr/>
        </p:nvPicPr>
        <p:blipFill>
          <a:blip r:embed="rId2" cstate="print"/>
          <a:srcRect l="40056" t="33019" r="39226" b="41037"/>
          <a:stretch>
            <a:fillRect/>
          </a:stretch>
        </p:blipFill>
        <p:spPr bwMode="auto">
          <a:xfrm>
            <a:off x="7506510" y="1809738"/>
            <a:ext cx="785818" cy="576266"/>
          </a:xfrm>
          <a:prstGeom prst="rect">
            <a:avLst/>
          </a:prstGeom>
          <a:noFill/>
        </p:spPr>
      </p:pic>
      <p:pic>
        <p:nvPicPr>
          <p:cNvPr id="35" name="Picture 8" descr="C:\Users\rasim\Desktop\solıd cızımlerı\zzzz\resımlerı\P35BAĞ.JPG"/>
          <p:cNvPicPr>
            <a:picLocks noChangeAspect="1" noChangeArrowheads="1"/>
          </p:cNvPicPr>
          <p:nvPr/>
        </p:nvPicPr>
        <p:blipFill>
          <a:blip r:embed="rId4" cstate="print"/>
          <a:srcRect l="37577" t="41745" r="43777" b="33490"/>
          <a:stretch>
            <a:fillRect/>
          </a:stretch>
        </p:blipFill>
        <p:spPr bwMode="auto">
          <a:xfrm>
            <a:off x="7506510" y="2600318"/>
            <a:ext cx="765407" cy="595317"/>
          </a:xfrm>
          <a:prstGeom prst="rect">
            <a:avLst/>
          </a:prstGeom>
          <a:noFill/>
        </p:spPr>
      </p:pic>
      <p:pic>
        <p:nvPicPr>
          <p:cNvPr id="36" name="Picture 13" descr="C:\Users\rasim\Desktop\solıd cızımlerı\zzzz\resımlerı\m10 pul.JPG"/>
          <p:cNvPicPr>
            <a:picLocks noChangeAspect="1" noChangeArrowheads="1"/>
          </p:cNvPicPr>
          <p:nvPr/>
        </p:nvPicPr>
        <p:blipFill>
          <a:blip r:embed="rId5"/>
          <a:srcRect l="45864" t="38916" r="43086" b="39858"/>
          <a:stretch>
            <a:fillRect/>
          </a:stretch>
        </p:blipFill>
        <p:spPr bwMode="auto">
          <a:xfrm>
            <a:off x="7649386" y="4171954"/>
            <a:ext cx="508004" cy="571504"/>
          </a:xfrm>
          <a:prstGeom prst="rect">
            <a:avLst/>
          </a:prstGeom>
          <a:noFill/>
        </p:spPr>
      </p:pic>
      <p:pic>
        <p:nvPicPr>
          <p:cNvPr id="37" name="Picture 13" descr="C:\Users\rasim\Desktop\solıd cızımlerı\zzzz\resımlerı\m10 pul.JPG"/>
          <p:cNvPicPr>
            <a:picLocks noChangeAspect="1" noChangeArrowheads="1"/>
          </p:cNvPicPr>
          <p:nvPr/>
        </p:nvPicPr>
        <p:blipFill>
          <a:blip r:embed="rId5"/>
          <a:srcRect l="45864" t="38916" r="43086" b="39858"/>
          <a:stretch>
            <a:fillRect/>
          </a:stretch>
        </p:blipFill>
        <p:spPr bwMode="auto">
          <a:xfrm>
            <a:off x="7649386" y="4957772"/>
            <a:ext cx="508004" cy="571504"/>
          </a:xfrm>
          <a:prstGeom prst="rect">
            <a:avLst/>
          </a:prstGeom>
          <a:noFill/>
        </p:spPr>
      </p:pic>
      <p:pic>
        <p:nvPicPr>
          <p:cNvPr id="1026" name="Picture 2" descr="C:\Users\rasim\Desktop\solıd cızımlerı\kia 15\01-sorento\2010\TA-15-01m10-01\ÖN_TAMPOM_MONTAJ\montaj.JPG"/>
          <p:cNvPicPr>
            <a:picLocks noChangeAspect="1" noChangeArrowheads="1"/>
          </p:cNvPicPr>
          <p:nvPr/>
        </p:nvPicPr>
        <p:blipFill>
          <a:blip r:embed="rId6"/>
          <a:srcRect l="27217" t="14049" r="23749" b="10330"/>
          <a:stretch>
            <a:fillRect/>
          </a:stretch>
        </p:blipFill>
        <p:spPr bwMode="auto">
          <a:xfrm>
            <a:off x="4648990" y="4743458"/>
            <a:ext cx="2527705" cy="2171690"/>
          </a:xfrm>
          <a:prstGeom prst="rect">
            <a:avLst/>
          </a:prstGeom>
          <a:noFill/>
        </p:spPr>
      </p:pic>
      <p:pic>
        <p:nvPicPr>
          <p:cNvPr id="2" name="Picture 3" descr="C:\Users\rasim\Desktop\img017.jpg"/>
          <p:cNvPicPr>
            <a:picLocks noChangeAspect="1" noChangeArrowheads="1"/>
          </p:cNvPicPr>
          <p:nvPr/>
        </p:nvPicPr>
        <p:blipFill>
          <a:blip r:embed="rId7" cstate="print"/>
          <a:srcRect l="17103" t="9036" r="62321" b="68983"/>
          <a:stretch>
            <a:fillRect/>
          </a:stretch>
        </p:blipFill>
        <p:spPr bwMode="auto">
          <a:xfrm>
            <a:off x="219834" y="885806"/>
            <a:ext cx="2286016" cy="1785950"/>
          </a:xfrm>
          <a:prstGeom prst="rect">
            <a:avLst/>
          </a:prstGeom>
          <a:noFill/>
        </p:spPr>
      </p:pic>
      <p:pic>
        <p:nvPicPr>
          <p:cNvPr id="1028" name="Picture 4" descr="C:\Users\rasim\Desktop\img017.jpg"/>
          <p:cNvPicPr>
            <a:picLocks noChangeAspect="1" noChangeArrowheads="1"/>
          </p:cNvPicPr>
          <p:nvPr/>
        </p:nvPicPr>
        <p:blipFill>
          <a:blip r:embed="rId8" cstate="print"/>
          <a:srcRect l="65043" t="9036" r="15118" b="67984"/>
          <a:stretch>
            <a:fillRect/>
          </a:stretch>
        </p:blipFill>
        <p:spPr bwMode="auto">
          <a:xfrm>
            <a:off x="2720164" y="885806"/>
            <a:ext cx="2286016" cy="1785949"/>
          </a:xfrm>
          <a:prstGeom prst="rect">
            <a:avLst/>
          </a:prstGeom>
          <a:noFill/>
        </p:spPr>
      </p:pic>
      <p:pic>
        <p:nvPicPr>
          <p:cNvPr id="1030" name="Picture 6" descr="C:\Users\rasim\Desktop\img017.jpg"/>
          <p:cNvPicPr>
            <a:picLocks noChangeAspect="1" noChangeArrowheads="1"/>
          </p:cNvPicPr>
          <p:nvPr/>
        </p:nvPicPr>
        <p:blipFill>
          <a:blip r:embed="rId9" cstate="print"/>
          <a:srcRect l="71884" t="57993" r="6909" b="17029"/>
          <a:stretch>
            <a:fillRect/>
          </a:stretch>
        </p:blipFill>
        <p:spPr bwMode="auto">
          <a:xfrm>
            <a:off x="5220494" y="2886070"/>
            <a:ext cx="2214578" cy="1785950"/>
          </a:xfrm>
          <a:prstGeom prst="rect">
            <a:avLst/>
          </a:prstGeom>
          <a:noFill/>
        </p:spPr>
      </p:pic>
      <p:pic>
        <p:nvPicPr>
          <p:cNvPr id="1031" name="Picture 7" descr="C:\Users\rasim\Desktop\img017.jpg"/>
          <p:cNvPicPr>
            <a:picLocks noChangeAspect="1" noChangeArrowheads="1"/>
          </p:cNvPicPr>
          <p:nvPr/>
        </p:nvPicPr>
        <p:blipFill>
          <a:blip r:embed="rId10" cstate="print"/>
          <a:srcRect l="39731" t="72980" r="37694"/>
          <a:stretch>
            <a:fillRect/>
          </a:stretch>
        </p:blipFill>
        <p:spPr bwMode="auto">
          <a:xfrm>
            <a:off x="5149056" y="957244"/>
            <a:ext cx="2214578" cy="1785950"/>
          </a:xfrm>
          <a:prstGeom prst="rect">
            <a:avLst/>
          </a:prstGeom>
          <a:noFill/>
        </p:spPr>
      </p:pic>
      <p:sp>
        <p:nvSpPr>
          <p:cNvPr id="22" name="16 Dikdörtgen"/>
          <p:cNvSpPr/>
          <p:nvPr/>
        </p:nvSpPr>
        <p:spPr>
          <a:xfrm>
            <a:off x="219834" y="885806"/>
            <a:ext cx="756611" cy="440343"/>
          </a:xfrm>
          <a:prstGeom prst="rect">
            <a:avLst/>
          </a:prstGeom>
        </p:spPr>
        <p:txBody>
          <a:bodyPr wrap="none" lIns="100803" tIns="50402" rIns="100803" bIns="50402">
            <a:spAutoFit/>
          </a:bodyPr>
          <a:lstStyle>
            <a:defPPr>
              <a:defRPr lang="tr-TR"/>
            </a:defPPr>
            <a:lvl1pPr marL="0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17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35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52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6069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86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4104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8121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2138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200" b="1" dirty="0" err="1" smtClean="0">
                <a:solidFill>
                  <a:schemeClr val="bg1"/>
                </a:solidFill>
              </a:rPr>
              <a:t>Fig</a:t>
            </a:r>
            <a:r>
              <a:rPr lang="ru-RU" sz="2200" b="1" dirty="0" smtClean="0">
                <a:solidFill>
                  <a:schemeClr val="bg1"/>
                </a:solidFill>
              </a:rPr>
              <a:t>:1</a:t>
            </a:r>
            <a:endParaRPr lang="tr-TR" sz="2200" b="1" dirty="0" smtClean="0">
              <a:solidFill>
                <a:schemeClr val="bg1"/>
              </a:solidFill>
            </a:endParaRPr>
          </a:p>
        </p:txBody>
      </p:sp>
      <p:sp>
        <p:nvSpPr>
          <p:cNvPr id="30" name="16 Dikdörtgen"/>
          <p:cNvSpPr/>
          <p:nvPr/>
        </p:nvSpPr>
        <p:spPr>
          <a:xfrm>
            <a:off x="2720164" y="885806"/>
            <a:ext cx="756611" cy="440343"/>
          </a:xfrm>
          <a:prstGeom prst="rect">
            <a:avLst/>
          </a:prstGeom>
        </p:spPr>
        <p:txBody>
          <a:bodyPr wrap="none" lIns="100803" tIns="50402" rIns="100803" bIns="50402">
            <a:spAutoFit/>
          </a:bodyPr>
          <a:lstStyle>
            <a:defPPr>
              <a:defRPr lang="tr-TR"/>
            </a:defPPr>
            <a:lvl1pPr marL="0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17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35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52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6069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86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4104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8121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2138" algn="l" defTabSz="1008035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200" b="1" dirty="0" err="1" smtClean="0">
                <a:solidFill>
                  <a:schemeClr val="bg1"/>
                </a:solidFill>
              </a:rPr>
              <a:t>Fig</a:t>
            </a:r>
            <a:r>
              <a:rPr lang="ru-RU" sz="2200" b="1" dirty="0" smtClean="0">
                <a:solidFill>
                  <a:schemeClr val="bg1"/>
                </a:solidFill>
              </a:rPr>
              <a:t>:</a:t>
            </a:r>
            <a:r>
              <a:rPr lang="tr-TR" sz="2200" b="1" dirty="0" smtClean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23" name="Picture 3" descr="C:\Users\rasim\Desktop\img017.jpg"/>
          <p:cNvPicPr>
            <a:picLocks noChangeAspect="1" noChangeArrowheads="1"/>
          </p:cNvPicPr>
          <p:nvPr/>
        </p:nvPicPr>
        <p:blipFill>
          <a:blip r:embed="rId9" cstate="print"/>
          <a:srcRect l="34942" t="36012" r="32221" b="33015"/>
          <a:stretch>
            <a:fillRect/>
          </a:stretch>
        </p:blipFill>
        <p:spPr bwMode="auto">
          <a:xfrm>
            <a:off x="648462" y="3171822"/>
            <a:ext cx="3429024" cy="2214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44</Words>
  <Application>Microsoft Office PowerPoint</Application>
  <PresentationFormat>Özel</PresentationFormat>
  <Paragraphs>18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2" baseType="lpstr">
      <vt:lpstr>Ofis Teması</vt:lpstr>
      <vt:lpstr>Slayt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tamsan</dc:creator>
  <cp:lastModifiedBy>tamsan</cp:lastModifiedBy>
  <cp:revision>169</cp:revision>
  <dcterms:created xsi:type="dcterms:W3CDTF">2008-12-20T10:13:27Z</dcterms:created>
  <dcterms:modified xsi:type="dcterms:W3CDTF">2016-03-28T14:18:37Z</dcterms:modified>
</cp:coreProperties>
</file>